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Default Extension="png" ContentType="image/png"/>
  <Override PartName="/ppt/slideLayouts/slideLayout7.xml" ContentType="application/vnd.openxmlformats-officedocument.presentationml.slideLayout+xml"/>
  <Override PartName="/ppt/notesSlides/notesSlide1.xml" ContentType="application/vnd.openxmlformats-officedocument.presentationml.notesSlide+xml"/>
  <Override PartName="/ppt/diagrams/colors2.xml" ContentType="application/vnd.openxmlformats-officedocument.drawingml.diagramColors+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diagrams/layout2.xml" ContentType="application/vnd.openxmlformats-officedocument.drawingml.diagramLayout+xml"/>
  <Override PartName="/ppt/slides/slide8.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handoutMasterIdLst>
    <p:handoutMasterId r:id="rId50"/>
  </p:handoutMasterIdLst>
  <p:sldIdLst>
    <p:sldId id="292" r:id="rId2"/>
    <p:sldId id="341" r:id="rId3"/>
    <p:sldId id="355" r:id="rId4"/>
    <p:sldId id="334" r:id="rId5"/>
    <p:sldId id="357" r:id="rId6"/>
    <p:sldId id="356" r:id="rId7"/>
    <p:sldId id="358" r:id="rId8"/>
    <p:sldId id="359" r:id="rId9"/>
    <p:sldId id="330" r:id="rId10"/>
    <p:sldId id="360" r:id="rId11"/>
    <p:sldId id="361" r:id="rId12"/>
    <p:sldId id="295" r:id="rId13"/>
    <p:sldId id="294" r:id="rId14"/>
    <p:sldId id="305" r:id="rId15"/>
    <p:sldId id="306" r:id="rId16"/>
    <p:sldId id="307" r:id="rId17"/>
    <p:sldId id="308" r:id="rId18"/>
    <p:sldId id="309" r:id="rId19"/>
    <p:sldId id="310" r:id="rId20"/>
    <p:sldId id="311" r:id="rId21"/>
    <p:sldId id="312" r:id="rId22"/>
    <p:sldId id="316" r:id="rId23"/>
    <p:sldId id="313" r:id="rId24"/>
    <p:sldId id="314" r:id="rId25"/>
    <p:sldId id="315" r:id="rId26"/>
    <p:sldId id="317" r:id="rId27"/>
    <p:sldId id="318" r:id="rId28"/>
    <p:sldId id="319" r:id="rId29"/>
    <p:sldId id="320" r:id="rId30"/>
    <p:sldId id="321" r:id="rId31"/>
    <p:sldId id="322" r:id="rId32"/>
    <p:sldId id="324" r:id="rId33"/>
    <p:sldId id="329" r:id="rId34"/>
    <p:sldId id="325" r:id="rId35"/>
    <p:sldId id="326" r:id="rId36"/>
    <p:sldId id="323" r:id="rId37"/>
    <p:sldId id="327" r:id="rId38"/>
    <p:sldId id="328" r:id="rId39"/>
    <p:sldId id="331" r:id="rId40"/>
    <p:sldId id="332" r:id="rId41"/>
    <p:sldId id="333" r:id="rId42"/>
    <p:sldId id="346" r:id="rId43"/>
    <p:sldId id="335" r:id="rId44"/>
    <p:sldId id="347" r:id="rId45"/>
    <p:sldId id="336" r:id="rId46"/>
    <p:sldId id="362" r:id="rId47"/>
    <p:sldId id="269" r:id="rId48"/>
  </p:sldIdLst>
  <p:sldSz cx="13004800" cy="9753600"/>
  <p:notesSz cx="6858000" cy="9144000"/>
  <p:defaultTextStyle>
    <a:defPPr>
      <a:defRPr lang="pl-PL"/>
    </a:defPPr>
    <a:lvl1pPr algn="l" defTabSz="584200" rtl="0" fontAlgn="base">
      <a:spcBef>
        <a:spcPct val="0"/>
      </a:spcBef>
      <a:spcAft>
        <a:spcPct val="0"/>
      </a:spcAft>
      <a:defRPr sz="3600" kern="1200">
        <a:solidFill>
          <a:schemeClr val="tx1"/>
        </a:solidFill>
        <a:latin typeface="Arial" charset="0"/>
        <a:ea typeface="+mn-ea"/>
        <a:cs typeface="Arial" charset="0"/>
        <a:sym typeface="Helvetica Light"/>
      </a:defRPr>
    </a:lvl1pPr>
    <a:lvl2pPr marL="457200" indent="-228600" algn="l" defTabSz="584200" rtl="0" fontAlgn="base">
      <a:spcBef>
        <a:spcPct val="0"/>
      </a:spcBef>
      <a:spcAft>
        <a:spcPct val="0"/>
      </a:spcAft>
      <a:defRPr sz="3600" kern="1200">
        <a:solidFill>
          <a:schemeClr val="tx1"/>
        </a:solidFill>
        <a:latin typeface="Arial" charset="0"/>
        <a:ea typeface="+mn-ea"/>
        <a:cs typeface="Arial" charset="0"/>
        <a:sym typeface="Helvetica Light"/>
      </a:defRPr>
    </a:lvl2pPr>
    <a:lvl3pPr marL="914400" indent="-457200" algn="l" defTabSz="584200" rtl="0" fontAlgn="base">
      <a:spcBef>
        <a:spcPct val="0"/>
      </a:spcBef>
      <a:spcAft>
        <a:spcPct val="0"/>
      </a:spcAft>
      <a:defRPr sz="3600" kern="1200">
        <a:solidFill>
          <a:schemeClr val="tx1"/>
        </a:solidFill>
        <a:latin typeface="Arial" charset="0"/>
        <a:ea typeface="+mn-ea"/>
        <a:cs typeface="Arial" charset="0"/>
        <a:sym typeface="Helvetica Light"/>
      </a:defRPr>
    </a:lvl3pPr>
    <a:lvl4pPr marL="1371600" indent="-685800" algn="l" defTabSz="584200" rtl="0" fontAlgn="base">
      <a:spcBef>
        <a:spcPct val="0"/>
      </a:spcBef>
      <a:spcAft>
        <a:spcPct val="0"/>
      </a:spcAft>
      <a:defRPr sz="3600" kern="1200">
        <a:solidFill>
          <a:schemeClr val="tx1"/>
        </a:solidFill>
        <a:latin typeface="Arial" charset="0"/>
        <a:ea typeface="+mn-ea"/>
        <a:cs typeface="Arial" charset="0"/>
        <a:sym typeface="Helvetica Light"/>
      </a:defRPr>
    </a:lvl4pPr>
    <a:lvl5pPr marL="1828800" indent="-914400" algn="l" defTabSz="584200" rtl="0" fontAlgn="base">
      <a:spcBef>
        <a:spcPct val="0"/>
      </a:spcBef>
      <a:spcAft>
        <a:spcPct val="0"/>
      </a:spcAft>
      <a:defRPr sz="3600" kern="1200">
        <a:solidFill>
          <a:schemeClr val="tx1"/>
        </a:solidFill>
        <a:latin typeface="Arial" charset="0"/>
        <a:ea typeface="+mn-ea"/>
        <a:cs typeface="Arial" charset="0"/>
        <a:sym typeface="Helvetica Light"/>
      </a:defRPr>
    </a:lvl5pPr>
    <a:lvl6pPr marL="2286000" algn="l" defTabSz="914400" rtl="0" eaLnBrk="1" latinLnBrk="0" hangingPunct="1">
      <a:defRPr sz="3600" kern="1200">
        <a:solidFill>
          <a:schemeClr val="tx1"/>
        </a:solidFill>
        <a:latin typeface="Arial" charset="0"/>
        <a:ea typeface="+mn-ea"/>
        <a:cs typeface="Arial" charset="0"/>
        <a:sym typeface="Helvetica Light"/>
      </a:defRPr>
    </a:lvl6pPr>
    <a:lvl7pPr marL="2743200" algn="l" defTabSz="914400" rtl="0" eaLnBrk="1" latinLnBrk="0" hangingPunct="1">
      <a:defRPr sz="3600" kern="1200">
        <a:solidFill>
          <a:schemeClr val="tx1"/>
        </a:solidFill>
        <a:latin typeface="Arial" charset="0"/>
        <a:ea typeface="+mn-ea"/>
        <a:cs typeface="Arial" charset="0"/>
        <a:sym typeface="Helvetica Light"/>
      </a:defRPr>
    </a:lvl7pPr>
    <a:lvl8pPr marL="3200400" algn="l" defTabSz="914400" rtl="0" eaLnBrk="1" latinLnBrk="0" hangingPunct="1">
      <a:defRPr sz="3600" kern="1200">
        <a:solidFill>
          <a:schemeClr val="tx1"/>
        </a:solidFill>
        <a:latin typeface="Arial" charset="0"/>
        <a:ea typeface="+mn-ea"/>
        <a:cs typeface="Arial" charset="0"/>
        <a:sym typeface="Helvetica Light"/>
      </a:defRPr>
    </a:lvl8pPr>
    <a:lvl9pPr marL="3657600" algn="l" defTabSz="914400" rtl="0" eaLnBrk="1" latinLnBrk="0" hangingPunct="1">
      <a:defRPr sz="3600" kern="1200">
        <a:solidFill>
          <a:schemeClr val="tx1"/>
        </a:solidFill>
        <a:latin typeface="Arial" charset="0"/>
        <a:ea typeface="+mn-ea"/>
        <a:cs typeface="Arial" charset="0"/>
        <a:sym typeface="Helvetica Light"/>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srgbClr val="FF0000"/>
    </p:penClr>
  </p:showPr>
  <p:clrMru>
    <a:srgbClr val="3F84D2"/>
  </p:clrMru>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365C0"/>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00882B"/>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1" autoAdjust="0"/>
    <p:restoredTop sz="84438" autoAdjust="0"/>
  </p:normalViewPr>
  <p:slideViewPr>
    <p:cSldViewPr>
      <p:cViewPr>
        <p:scale>
          <a:sx n="100" d="100"/>
          <a:sy n="100" d="100"/>
        </p:scale>
        <p:origin x="-72" y="1566"/>
      </p:cViewPr>
      <p:guideLst>
        <p:guide orient="horz" pos="3072"/>
        <p:guide pos="4096"/>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60" d="100"/>
          <a:sy n="60" d="100"/>
        </p:scale>
        <p:origin x="-2202" y="-96"/>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diagrams/_rels/data1.xml.rels><?xml version="1.0" encoding="UTF-8" standalone="yes"?>
<Relationships xmlns="http://schemas.openxmlformats.org/package/2006/relationships"><Relationship Id="rId1" Type="http://schemas.openxmlformats.org/officeDocument/2006/relationships/image" Target="../media/image9.jpeg"/></Relationships>
</file>

<file path=ppt/diagrams/_rels/data2.xml.rels><?xml version="1.0" encoding="UTF-8" standalone="yes"?>
<Relationships xmlns="http://schemas.openxmlformats.org/package/2006/relationships"><Relationship Id="rId1" Type="http://schemas.openxmlformats.org/officeDocument/2006/relationships/hyperlink" Target="http://www.zus.pl/" TargetMode="Externa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5E30856-41AF-44EC-B938-866AB63581EA}" type="doc">
      <dgm:prSet loTypeId="urn:microsoft.com/office/officeart/2005/8/layout/radial2" loCatId="relationship" qsTypeId="urn:microsoft.com/office/officeart/2005/8/quickstyle/simple1#1" qsCatId="simple" csTypeId="urn:microsoft.com/office/officeart/2005/8/colors/accent1_1" csCatId="accent1" phldr="1"/>
      <dgm:spPr/>
      <dgm:t>
        <a:bodyPr/>
        <a:lstStyle/>
        <a:p>
          <a:endParaRPr lang="pl-PL"/>
        </a:p>
      </dgm:t>
    </dgm:pt>
    <dgm:pt modelId="{2604B911-6B4D-4E7F-83BD-0DB4805B3BE2}">
      <dgm:prSet phldrT="[Tekst]" custT="1"/>
      <dgm:spPr>
        <a:ln>
          <a:solidFill>
            <a:srgbClr val="002774"/>
          </a:solidFill>
        </a:ln>
      </dgm:spPr>
      <dgm:t>
        <a:bodyPr/>
        <a:lstStyle/>
        <a:p>
          <a:r>
            <a:rPr lang="pl-PL" sz="2400" b="1" dirty="0" smtClean="0">
              <a:ln>
                <a:noFill/>
              </a:ln>
              <a:solidFill>
                <a:srgbClr val="002774"/>
              </a:solidFill>
              <a:latin typeface="Calibri" panose="020F0502020204030204" pitchFamily="34" charset="0"/>
            </a:rPr>
            <a:t>ZUS</a:t>
          </a:r>
          <a:endParaRPr lang="pl-PL" sz="2400" b="1" dirty="0">
            <a:ln>
              <a:noFill/>
            </a:ln>
            <a:solidFill>
              <a:srgbClr val="002774"/>
            </a:solidFill>
            <a:latin typeface="Calibri" panose="020F0502020204030204" pitchFamily="34" charset="0"/>
          </a:endParaRPr>
        </a:p>
      </dgm:t>
    </dgm:pt>
    <dgm:pt modelId="{15FF7BAB-E058-4555-92ED-2B706CC42381}" type="parTrans" cxnId="{ACFA269E-910B-4D24-BAC0-24CAFDC0D23B}">
      <dgm:prSet/>
      <dgm:spPr>
        <a:ln>
          <a:solidFill>
            <a:srgbClr val="002774"/>
          </a:solidFill>
        </a:ln>
      </dgm:spPr>
      <dgm:t>
        <a:bodyPr/>
        <a:lstStyle/>
        <a:p>
          <a:endParaRPr lang="pl-PL" sz="2400">
            <a:ln>
              <a:noFill/>
            </a:ln>
            <a:solidFill>
              <a:srgbClr val="002774"/>
            </a:solidFill>
            <a:latin typeface="Calibri" panose="020F0502020204030204" pitchFamily="34" charset="0"/>
          </a:endParaRPr>
        </a:p>
      </dgm:t>
    </dgm:pt>
    <dgm:pt modelId="{24D0AE35-735D-41C0-925F-5E3C984C8ED4}" type="sibTrans" cxnId="{ACFA269E-910B-4D24-BAC0-24CAFDC0D23B}">
      <dgm:prSet/>
      <dgm:spPr/>
      <dgm:t>
        <a:bodyPr/>
        <a:lstStyle/>
        <a:p>
          <a:endParaRPr lang="pl-PL" sz="2400">
            <a:ln>
              <a:noFill/>
            </a:ln>
            <a:solidFill>
              <a:srgbClr val="002774"/>
            </a:solidFill>
            <a:latin typeface="Calibri" panose="020F0502020204030204" pitchFamily="34" charset="0"/>
          </a:endParaRPr>
        </a:p>
      </dgm:t>
    </dgm:pt>
    <dgm:pt modelId="{82504AC9-D034-414C-9189-9C22D89092CF}">
      <dgm:prSet phldrT="[Tekst]" custT="1"/>
      <dgm:spPr/>
      <dgm:t>
        <a:bodyPr/>
        <a:lstStyle/>
        <a:p>
          <a:r>
            <a:rPr lang="pl-PL" sz="2400" dirty="0" smtClean="0">
              <a:ln>
                <a:noFill/>
              </a:ln>
              <a:solidFill>
                <a:srgbClr val="002774"/>
              </a:solidFill>
              <a:latin typeface="Calibri" panose="020F0502020204030204" pitchFamily="34" charset="0"/>
            </a:rPr>
            <a:t>przekazanie e-ZLA do systemu ZUS</a:t>
          </a:r>
          <a:endParaRPr lang="pl-PL" sz="2400" dirty="0">
            <a:ln>
              <a:noFill/>
            </a:ln>
            <a:solidFill>
              <a:srgbClr val="002774"/>
            </a:solidFill>
            <a:latin typeface="Calibri" panose="020F0502020204030204" pitchFamily="34" charset="0"/>
          </a:endParaRPr>
        </a:p>
      </dgm:t>
    </dgm:pt>
    <dgm:pt modelId="{E9DD71DF-95F8-4130-9D98-FD379B081F5E}" type="parTrans" cxnId="{11E96BF5-0CC2-4AF5-ACCC-D9DA31AB167F}">
      <dgm:prSet/>
      <dgm:spPr/>
      <dgm:t>
        <a:bodyPr/>
        <a:lstStyle/>
        <a:p>
          <a:endParaRPr lang="pl-PL" sz="2400">
            <a:ln>
              <a:noFill/>
            </a:ln>
            <a:solidFill>
              <a:srgbClr val="002774"/>
            </a:solidFill>
            <a:latin typeface="Calibri" panose="020F0502020204030204" pitchFamily="34" charset="0"/>
          </a:endParaRPr>
        </a:p>
      </dgm:t>
    </dgm:pt>
    <dgm:pt modelId="{0CCD71E9-E827-4B05-A005-B7D33889CAD5}" type="sibTrans" cxnId="{11E96BF5-0CC2-4AF5-ACCC-D9DA31AB167F}">
      <dgm:prSet/>
      <dgm:spPr/>
      <dgm:t>
        <a:bodyPr/>
        <a:lstStyle/>
        <a:p>
          <a:endParaRPr lang="pl-PL" sz="2400">
            <a:ln>
              <a:noFill/>
            </a:ln>
            <a:solidFill>
              <a:srgbClr val="002774"/>
            </a:solidFill>
            <a:latin typeface="Calibri" panose="020F0502020204030204" pitchFamily="34" charset="0"/>
          </a:endParaRPr>
        </a:p>
      </dgm:t>
    </dgm:pt>
    <dgm:pt modelId="{DAE3C8A0-9093-4FC6-99A9-8C4E6B118E22}">
      <dgm:prSet phldrT="[Tekst]" custT="1"/>
      <dgm:spPr/>
      <dgm:t>
        <a:bodyPr/>
        <a:lstStyle/>
        <a:p>
          <a:r>
            <a:rPr lang="pl-PL" sz="2400" dirty="0" smtClean="0">
              <a:ln>
                <a:noFill/>
              </a:ln>
              <a:solidFill>
                <a:srgbClr val="002774"/>
              </a:solidFill>
              <a:latin typeface="Calibri" panose="020F0502020204030204" pitchFamily="34" charset="0"/>
            </a:rPr>
            <a:t>przekazanie informacji o wystawionym </a:t>
          </a:r>
          <a:r>
            <a:rPr lang="pl-PL" sz="2400" dirty="0" err="1" smtClean="0">
              <a:ln>
                <a:noFill/>
              </a:ln>
              <a:solidFill>
                <a:srgbClr val="002774"/>
              </a:solidFill>
              <a:latin typeface="Calibri" panose="020F0502020204030204" pitchFamily="34" charset="0"/>
            </a:rPr>
            <a:t>eZLA</a:t>
          </a:r>
          <a:r>
            <a:rPr lang="pl-PL" sz="2400" dirty="0" smtClean="0">
              <a:ln>
                <a:noFill/>
              </a:ln>
              <a:solidFill>
                <a:srgbClr val="002774"/>
              </a:solidFill>
              <a:latin typeface="Calibri" panose="020F0502020204030204" pitchFamily="34" charset="0"/>
            </a:rPr>
            <a:t> na profil PUE ubezpieczonego </a:t>
          </a:r>
          <a:endParaRPr lang="pl-PL" sz="2400" dirty="0">
            <a:ln>
              <a:noFill/>
            </a:ln>
            <a:solidFill>
              <a:srgbClr val="002774"/>
            </a:solidFill>
            <a:latin typeface="Calibri" panose="020F0502020204030204" pitchFamily="34" charset="0"/>
          </a:endParaRPr>
        </a:p>
      </dgm:t>
    </dgm:pt>
    <dgm:pt modelId="{4865F6F7-7F78-4FD1-BD89-548EF3D41BC1}" type="parTrans" cxnId="{D40378A9-F16A-41B4-AB71-6CE542AAED2A}">
      <dgm:prSet/>
      <dgm:spPr/>
      <dgm:t>
        <a:bodyPr/>
        <a:lstStyle/>
        <a:p>
          <a:endParaRPr lang="pl-PL" sz="2400">
            <a:ln>
              <a:noFill/>
            </a:ln>
            <a:solidFill>
              <a:srgbClr val="002774"/>
            </a:solidFill>
            <a:latin typeface="Calibri" panose="020F0502020204030204" pitchFamily="34" charset="0"/>
          </a:endParaRPr>
        </a:p>
      </dgm:t>
    </dgm:pt>
    <dgm:pt modelId="{AD05B21B-0AD4-4CEF-9C2E-B46BB0E2CDF9}" type="sibTrans" cxnId="{D40378A9-F16A-41B4-AB71-6CE542AAED2A}">
      <dgm:prSet/>
      <dgm:spPr/>
      <dgm:t>
        <a:bodyPr/>
        <a:lstStyle/>
        <a:p>
          <a:endParaRPr lang="pl-PL" sz="2400">
            <a:ln>
              <a:noFill/>
            </a:ln>
            <a:solidFill>
              <a:srgbClr val="002774"/>
            </a:solidFill>
            <a:latin typeface="Calibri" panose="020F0502020204030204" pitchFamily="34" charset="0"/>
          </a:endParaRPr>
        </a:p>
      </dgm:t>
    </dgm:pt>
    <dgm:pt modelId="{D1B564F1-3306-4DCB-AF5D-C1631419245D}">
      <dgm:prSet phldrT="[Tekst]" custT="1"/>
      <dgm:spPr>
        <a:ln>
          <a:solidFill>
            <a:srgbClr val="002774"/>
          </a:solidFill>
        </a:ln>
      </dgm:spPr>
      <dgm:t>
        <a:bodyPr/>
        <a:lstStyle/>
        <a:p>
          <a:r>
            <a:rPr lang="pl-PL" sz="2400" b="1" dirty="0" smtClean="0">
              <a:ln>
                <a:noFill/>
              </a:ln>
              <a:solidFill>
                <a:srgbClr val="002774"/>
              </a:solidFill>
              <a:latin typeface="Calibri" panose="020F0502020204030204" pitchFamily="34" charset="0"/>
            </a:rPr>
            <a:t>Pacjent</a:t>
          </a:r>
          <a:endParaRPr lang="pl-PL" sz="2400" b="1" dirty="0">
            <a:ln>
              <a:noFill/>
            </a:ln>
            <a:solidFill>
              <a:srgbClr val="002774"/>
            </a:solidFill>
            <a:latin typeface="Calibri" panose="020F0502020204030204" pitchFamily="34" charset="0"/>
          </a:endParaRPr>
        </a:p>
      </dgm:t>
    </dgm:pt>
    <dgm:pt modelId="{AD41B422-F193-43F3-BEC9-30614968A3FE}" type="parTrans" cxnId="{FE751E21-DE5F-45DD-99A4-69A6E284CD9A}">
      <dgm:prSet/>
      <dgm:spPr>
        <a:ln>
          <a:solidFill>
            <a:srgbClr val="002774"/>
          </a:solidFill>
        </a:ln>
      </dgm:spPr>
      <dgm:t>
        <a:bodyPr/>
        <a:lstStyle/>
        <a:p>
          <a:endParaRPr lang="pl-PL" sz="2400">
            <a:ln>
              <a:noFill/>
            </a:ln>
            <a:solidFill>
              <a:srgbClr val="002774"/>
            </a:solidFill>
            <a:latin typeface="Calibri" panose="020F0502020204030204" pitchFamily="34" charset="0"/>
          </a:endParaRPr>
        </a:p>
      </dgm:t>
    </dgm:pt>
    <dgm:pt modelId="{0E129A48-21CE-4F5E-81B7-6154FFC85A6C}" type="sibTrans" cxnId="{FE751E21-DE5F-45DD-99A4-69A6E284CD9A}">
      <dgm:prSet/>
      <dgm:spPr/>
      <dgm:t>
        <a:bodyPr/>
        <a:lstStyle/>
        <a:p>
          <a:endParaRPr lang="pl-PL" sz="2400">
            <a:ln>
              <a:noFill/>
            </a:ln>
            <a:solidFill>
              <a:srgbClr val="002774"/>
            </a:solidFill>
            <a:latin typeface="Calibri" panose="020F0502020204030204" pitchFamily="34" charset="0"/>
          </a:endParaRPr>
        </a:p>
      </dgm:t>
    </dgm:pt>
    <dgm:pt modelId="{2C6DA7EC-A4D1-4DE9-B1DC-C6FD3367859E}">
      <dgm:prSet phldrT="[Tekst]" custT="1"/>
      <dgm:spPr/>
      <dgm:t>
        <a:bodyPr/>
        <a:lstStyle/>
        <a:p>
          <a:r>
            <a:rPr lang="pl-PL" sz="2400" dirty="0" smtClean="0">
              <a:ln>
                <a:noFill/>
              </a:ln>
              <a:solidFill>
                <a:srgbClr val="002774"/>
              </a:solidFill>
              <a:latin typeface="Calibri" panose="020F0502020204030204" pitchFamily="34" charset="0"/>
            </a:rPr>
            <a:t>przekazanie wiadomości o wystawieniu </a:t>
          </a:r>
          <a:r>
            <a:rPr lang="pl-PL" sz="2400" dirty="0" err="1" smtClean="0">
              <a:ln>
                <a:noFill/>
              </a:ln>
              <a:solidFill>
                <a:srgbClr val="002774"/>
              </a:solidFill>
              <a:latin typeface="Calibri" panose="020F0502020204030204" pitchFamily="34" charset="0"/>
            </a:rPr>
            <a:t>eZLA</a:t>
          </a:r>
          <a:r>
            <a:rPr lang="pl-PL" sz="2400" dirty="0" smtClean="0">
              <a:ln>
                <a:noFill/>
              </a:ln>
              <a:solidFill>
                <a:srgbClr val="002774"/>
              </a:solidFill>
              <a:latin typeface="Calibri" panose="020F0502020204030204" pitchFamily="34" charset="0"/>
            </a:rPr>
            <a:t> </a:t>
          </a:r>
          <a:br>
            <a:rPr lang="pl-PL" sz="2400" dirty="0" smtClean="0">
              <a:ln>
                <a:noFill/>
              </a:ln>
              <a:solidFill>
                <a:srgbClr val="002774"/>
              </a:solidFill>
              <a:latin typeface="Calibri" panose="020F0502020204030204" pitchFamily="34" charset="0"/>
            </a:rPr>
          </a:br>
          <a:r>
            <a:rPr lang="pl-PL" sz="2400" dirty="0" smtClean="0">
              <a:ln>
                <a:noFill/>
              </a:ln>
              <a:solidFill>
                <a:srgbClr val="002774"/>
              </a:solidFill>
              <a:latin typeface="Calibri" panose="020F0502020204030204" pitchFamily="34" charset="0"/>
            </a:rPr>
            <a:t>i egzemplarza </a:t>
          </a:r>
          <a:r>
            <a:rPr lang="pl-PL" sz="2400" dirty="0" err="1" smtClean="0">
              <a:ln>
                <a:noFill/>
              </a:ln>
              <a:solidFill>
                <a:srgbClr val="002774"/>
              </a:solidFill>
              <a:latin typeface="Calibri" panose="020F0502020204030204" pitchFamily="34" charset="0"/>
            </a:rPr>
            <a:t>eZLA</a:t>
          </a:r>
          <a:r>
            <a:rPr lang="pl-PL" sz="2400" dirty="0" smtClean="0">
              <a:ln>
                <a:noFill/>
              </a:ln>
              <a:solidFill>
                <a:srgbClr val="002774"/>
              </a:solidFill>
              <a:latin typeface="Calibri" panose="020F0502020204030204" pitchFamily="34" charset="0"/>
            </a:rPr>
            <a:t> przeznaczonego dla pracodawcy - na profil PUE płatnika składek </a:t>
          </a:r>
          <a:endParaRPr lang="pl-PL" sz="2400" dirty="0">
            <a:ln>
              <a:noFill/>
            </a:ln>
            <a:solidFill>
              <a:srgbClr val="002774"/>
            </a:solidFill>
            <a:latin typeface="Calibri" panose="020F0502020204030204" pitchFamily="34" charset="0"/>
          </a:endParaRPr>
        </a:p>
      </dgm:t>
    </dgm:pt>
    <dgm:pt modelId="{8F40CD67-BC9E-41D6-95F9-398EE489DBF6}">
      <dgm:prSet phldrT="[Tekst]" custT="1"/>
      <dgm:spPr>
        <a:ln>
          <a:solidFill>
            <a:srgbClr val="002774"/>
          </a:solidFill>
        </a:ln>
      </dgm:spPr>
      <dgm:t>
        <a:bodyPr/>
        <a:lstStyle/>
        <a:p>
          <a:pPr marL="0" marR="0" indent="0" defTabSz="914400" eaLnBrk="1" fontAlgn="auto" latinLnBrk="0" hangingPunct="1">
            <a:lnSpc>
              <a:spcPct val="100000"/>
            </a:lnSpc>
            <a:spcBef>
              <a:spcPts val="0"/>
            </a:spcBef>
            <a:spcAft>
              <a:spcPts val="0"/>
            </a:spcAft>
            <a:buClrTx/>
            <a:buSzTx/>
            <a:buFontTx/>
            <a:buNone/>
            <a:tabLst/>
            <a:defRPr/>
          </a:pPr>
          <a:endParaRPr lang="pl-PL" sz="2400" b="1" smtClean="0">
            <a:ln>
              <a:noFill/>
            </a:ln>
            <a:solidFill>
              <a:srgbClr val="002774"/>
            </a:solidFill>
            <a:latin typeface="Calibri" panose="020F0502020204030204" pitchFamily="34" charset="0"/>
          </a:endParaRPr>
        </a:p>
        <a:p>
          <a:pPr marL="0" marR="0" indent="0" defTabSz="914400" eaLnBrk="1" fontAlgn="auto" latinLnBrk="0" hangingPunct="1">
            <a:lnSpc>
              <a:spcPct val="100000"/>
            </a:lnSpc>
            <a:spcBef>
              <a:spcPts val="0"/>
            </a:spcBef>
            <a:spcAft>
              <a:spcPts val="0"/>
            </a:spcAft>
            <a:buClrTx/>
            <a:buSzTx/>
            <a:buFontTx/>
            <a:buNone/>
            <a:tabLst/>
            <a:defRPr/>
          </a:pPr>
          <a:r>
            <a:rPr lang="pl-PL" sz="2400" b="1" smtClean="0">
              <a:ln>
                <a:noFill/>
              </a:ln>
              <a:solidFill>
                <a:srgbClr val="002774"/>
              </a:solidFill>
              <a:latin typeface="Calibri" panose="020F0502020204030204" pitchFamily="34" charset="0"/>
            </a:rPr>
            <a:t>Płatnik</a:t>
          </a:r>
        </a:p>
        <a:p>
          <a:pPr defTabSz="933450">
            <a:lnSpc>
              <a:spcPct val="90000"/>
            </a:lnSpc>
            <a:spcBef>
              <a:spcPct val="0"/>
            </a:spcBef>
            <a:spcAft>
              <a:spcPct val="35000"/>
            </a:spcAft>
          </a:pPr>
          <a:endParaRPr lang="pl-PL" sz="2400" b="1" dirty="0">
            <a:ln>
              <a:noFill/>
            </a:ln>
            <a:solidFill>
              <a:srgbClr val="002774"/>
            </a:solidFill>
            <a:latin typeface="Calibri" panose="020F0502020204030204" pitchFamily="34" charset="0"/>
          </a:endParaRPr>
        </a:p>
      </dgm:t>
    </dgm:pt>
    <dgm:pt modelId="{5D656855-C28B-42D9-A19E-9922C6249269}" type="sibTrans" cxnId="{B3D9D5F7-301A-460E-98B7-7FFF3115B4AF}">
      <dgm:prSet/>
      <dgm:spPr/>
      <dgm:t>
        <a:bodyPr/>
        <a:lstStyle/>
        <a:p>
          <a:endParaRPr lang="pl-PL" sz="2400">
            <a:ln>
              <a:noFill/>
            </a:ln>
            <a:solidFill>
              <a:srgbClr val="002774"/>
            </a:solidFill>
            <a:latin typeface="Calibri" panose="020F0502020204030204" pitchFamily="34" charset="0"/>
          </a:endParaRPr>
        </a:p>
      </dgm:t>
    </dgm:pt>
    <dgm:pt modelId="{4BF77E27-0B89-4157-979E-68345178025A}" type="parTrans" cxnId="{B3D9D5F7-301A-460E-98B7-7FFF3115B4AF}">
      <dgm:prSet/>
      <dgm:spPr>
        <a:ln>
          <a:solidFill>
            <a:srgbClr val="002774"/>
          </a:solidFill>
        </a:ln>
      </dgm:spPr>
      <dgm:t>
        <a:bodyPr/>
        <a:lstStyle/>
        <a:p>
          <a:endParaRPr lang="pl-PL" sz="2400">
            <a:ln>
              <a:noFill/>
            </a:ln>
            <a:solidFill>
              <a:srgbClr val="002774"/>
            </a:solidFill>
            <a:latin typeface="Calibri" panose="020F0502020204030204" pitchFamily="34" charset="0"/>
          </a:endParaRPr>
        </a:p>
      </dgm:t>
    </dgm:pt>
    <dgm:pt modelId="{CEE5648D-B27A-4635-A685-D490F527AF12}" type="sibTrans" cxnId="{2CB49EC4-6001-4239-8B20-3F2A55810547}">
      <dgm:prSet/>
      <dgm:spPr/>
      <dgm:t>
        <a:bodyPr/>
        <a:lstStyle/>
        <a:p>
          <a:endParaRPr lang="pl-PL" sz="2400">
            <a:ln>
              <a:noFill/>
            </a:ln>
            <a:solidFill>
              <a:srgbClr val="002774"/>
            </a:solidFill>
            <a:latin typeface="Calibri" panose="020F0502020204030204" pitchFamily="34" charset="0"/>
          </a:endParaRPr>
        </a:p>
      </dgm:t>
    </dgm:pt>
    <dgm:pt modelId="{006278C5-4F67-4B5E-85CC-80240EBAA90B}" type="parTrans" cxnId="{2CB49EC4-6001-4239-8B20-3F2A55810547}">
      <dgm:prSet/>
      <dgm:spPr/>
      <dgm:t>
        <a:bodyPr/>
        <a:lstStyle/>
        <a:p>
          <a:endParaRPr lang="pl-PL" sz="2400">
            <a:ln>
              <a:noFill/>
            </a:ln>
            <a:solidFill>
              <a:srgbClr val="002774"/>
            </a:solidFill>
            <a:latin typeface="Calibri" panose="020F0502020204030204" pitchFamily="34" charset="0"/>
          </a:endParaRPr>
        </a:p>
      </dgm:t>
    </dgm:pt>
    <dgm:pt modelId="{2310B2AD-3DCA-4298-A1D8-82AA2F01B484}" type="pres">
      <dgm:prSet presAssocID="{45E30856-41AF-44EC-B938-866AB63581EA}" presName="composite" presStyleCnt="0">
        <dgm:presLayoutVars>
          <dgm:chMax val="5"/>
          <dgm:dir/>
          <dgm:animLvl val="ctr"/>
          <dgm:resizeHandles val="exact"/>
        </dgm:presLayoutVars>
      </dgm:prSet>
      <dgm:spPr/>
      <dgm:t>
        <a:bodyPr/>
        <a:lstStyle/>
        <a:p>
          <a:endParaRPr lang="pl-PL"/>
        </a:p>
      </dgm:t>
    </dgm:pt>
    <dgm:pt modelId="{0731A48D-2901-4E4A-AD66-453A9059579B}" type="pres">
      <dgm:prSet presAssocID="{45E30856-41AF-44EC-B938-866AB63581EA}" presName="cycle" presStyleCnt="0"/>
      <dgm:spPr/>
      <dgm:t>
        <a:bodyPr/>
        <a:lstStyle/>
        <a:p>
          <a:endParaRPr lang="pl-PL"/>
        </a:p>
      </dgm:t>
    </dgm:pt>
    <dgm:pt modelId="{57AC9828-31D2-443A-976B-A684D5BF2E77}" type="pres">
      <dgm:prSet presAssocID="{45E30856-41AF-44EC-B938-866AB63581EA}" presName="centerShape" presStyleCnt="0"/>
      <dgm:spPr/>
      <dgm:t>
        <a:bodyPr/>
        <a:lstStyle/>
        <a:p>
          <a:endParaRPr lang="pl-PL"/>
        </a:p>
      </dgm:t>
    </dgm:pt>
    <dgm:pt modelId="{7FB4DB42-E76E-4316-9F2B-BD79FF1062DC}" type="pres">
      <dgm:prSet presAssocID="{45E30856-41AF-44EC-B938-866AB63581EA}" presName="connSite" presStyleLbl="node1" presStyleIdx="0" presStyleCnt="4"/>
      <dgm:spPr/>
      <dgm:t>
        <a:bodyPr/>
        <a:lstStyle/>
        <a:p>
          <a:endParaRPr lang="pl-PL"/>
        </a:p>
      </dgm:t>
    </dgm:pt>
    <dgm:pt modelId="{C3A1673C-0581-4C23-8CF4-2E163D8B9CA1}" type="pres">
      <dgm:prSet presAssocID="{45E30856-41AF-44EC-B938-866AB63581EA}" presName="visible" presStyleLbl="node1" presStyleIdx="0" presStyleCnt="4" custScaleX="147097" custScaleY="145865" custLinFactNeighborX="-13307" custLinFactNeighborY="0"/>
      <dgm:spPr>
        <a:blipFill rotWithShape="1">
          <a:blip xmlns:r="http://schemas.openxmlformats.org/officeDocument/2006/relationships" r:embed="rId1"/>
          <a:stretch>
            <a:fillRect/>
          </a:stretch>
        </a:blipFill>
        <a:ln>
          <a:noFill/>
        </a:ln>
      </dgm:spPr>
      <dgm:t>
        <a:bodyPr/>
        <a:lstStyle/>
        <a:p>
          <a:endParaRPr lang="pl-PL"/>
        </a:p>
      </dgm:t>
    </dgm:pt>
    <dgm:pt modelId="{BB29BEBC-8B27-4745-BB52-DAB858AD094A}" type="pres">
      <dgm:prSet presAssocID="{15FF7BAB-E058-4555-92ED-2B706CC42381}" presName="Name25" presStyleLbl="parChTrans1D1" presStyleIdx="0" presStyleCnt="3"/>
      <dgm:spPr/>
      <dgm:t>
        <a:bodyPr/>
        <a:lstStyle/>
        <a:p>
          <a:endParaRPr lang="pl-PL"/>
        </a:p>
      </dgm:t>
    </dgm:pt>
    <dgm:pt modelId="{B417BE94-C75D-4690-A3F4-592E7835B39D}" type="pres">
      <dgm:prSet presAssocID="{2604B911-6B4D-4E7F-83BD-0DB4805B3BE2}" presName="node" presStyleCnt="0"/>
      <dgm:spPr/>
      <dgm:t>
        <a:bodyPr/>
        <a:lstStyle/>
        <a:p>
          <a:endParaRPr lang="pl-PL"/>
        </a:p>
      </dgm:t>
    </dgm:pt>
    <dgm:pt modelId="{12E3D6F9-F3C1-43DE-A8FB-A787A076A019}" type="pres">
      <dgm:prSet presAssocID="{2604B911-6B4D-4E7F-83BD-0DB4805B3BE2}" presName="parentNode" presStyleLbl="node1" presStyleIdx="1" presStyleCnt="4">
        <dgm:presLayoutVars>
          <dgm:chMax val="1"/>
          <dgm:bulletEnabled val="1"/>
        </dgm:presLayoutVars>
      </dgm:prSet>
      <dgm:spPr/>
      <dgm:t>
        <a:bodyPr/>
        <a:lstStyle/>
        <a:p>
          <a:endParaRPr lang="pl-PL"/>
        </a:p>
      </dgm:t>
    </dgm:pt>
    <dgm:pt modelId="{7C89B2A7-8624-4F82-8D16-EFFCFCD4B5BD}" type="pres">
      <dgm:prSet presAssocID="{2604B911-6B4D-4E7F-83BD-0DB4805B3BE2}" presName="childNode" presStyleLbl="revTx" presStyleIdx="0" presStyleCnt="3">
        <dgm:presLayoutVars>
          <dgm:bulletEnabled val="1"/>
        </dgm:presLayoutVars>
      </dgm:prSet>
      <dgm:spPr/>
      <dgm:t>
        <a:bodyPr/>
        <a:lstStyle/>
        <a:p>
          <a:endParaRPr lang="pl-PL"/>
        </a:p>
      </dgm:t>
    </dgm:pt>
    <dgm:pt modelId="{0C47348B-77F6-4CE3-AD6D-8AC10D290A23}" type="pres">
      <dgm:prSet presAssocID="{4BF77E27-0B89-4157-979E-68345178025A}" presName="Name25" presStyleLbl="parChTrans1D1" presStyleIdx="1" presStyleCnt="3"/>
      <dgm:spPr/>
      <dgm:t>
        <a:bodyPr/>
        <a:lstStyle/>
        <a:p>
          <a:endParaRPr lang="pl-PL"/>
        </a:p>
      </dgm:t>
    </dgm:pt>
    <dgm:pt modelId="{EC5A4397-EE82-4911-BE40-118847F7CBC8}" type="pres">
      <dgm:prSet presAssocID="{8F40CD67-BC9E-41D6-95F9-398EE489DBF6}" presName="node" presStyleCnt="0"/>
      <dgm:spPr/>
      <dgm:t>
        <a:bodyPr/>
        <a:lstStyle/>
        <a:p>
          <a:endParaRPr lang="pl-PL"/>
        </a:p>
      </dgm:t>
    </dgm:pt>
    <dgm:pt modelId="{E86DD5C7-49FF-4FC7-99D1-DE582807235B}" type="pres">
      <dgm:prSet presAssocID="{8F40CD67-BC9E-41D6-95F9-398EE489DBF6}" presName="parentNode" presStyleLbl="node1" presStyleIdx="2" presStyleCnt="4" custScaleX="103287" custScaleY="105098" custLinFactNeighborX="69346" custLinFactNeighborY="1268">
        <dgm:presLayoutVars>
          <dgm:chMax val="1"/>
          <dgm:bulletEnabled val="1"/>
        </dgm:presLayoutVars>
      </dgm:prSet>
      <dgm:spPr/>
      <dgm:t>
        <a:bodyPr/>
        <a:lstStyle/>
        <a:p>
          <a:endParaRPr lang="pl-PL"/>
        </a:p>
      </dgm:t>
    </dgm:pt>
    <dgm:pt modelId="{7C41DDC6-0424-4779-853C-4712036ED026}" type="pres">
      <dgm:prSet presAssocID="{8F40CD67-BC9E-41D6-95F9-398EE489DBF6}" presName="childNode" presStyleLbl="revTx" presStyleIdx="1" presStyleCnt="3">
        <dgm:presLayoutVars>
          <dgm:bulletEnabled val="1"/>
        </dgm:presLayoutVars>
      </dgm:prSet>
      <dgm:spPr/>
      <dgm:t>
        <a:bodyPr/>
        <a:lstStyle/>
        <a:p>
          <a:endParaRPr lang="pl-PL"/>
        </a:p>
      </dgm:t>
    </dgm:pt>
    <dgm:pt modelId="{AE271D9F-8345-4A0E-A230-E57ADC6B28E7}" type="pres">
      <dgm:prSet presAssocID="{AD41B422-F193-43F3-BEC9-30614968A3FE}" presName="Name25" presStyleLbl="parChTrans1D1" presStyleIdx="2" presStyleCnt="3"/>
      <dgm:spPr/>
      <dgm:t>
        <a:bodyPr/>
        <a:lstStyle/>
        <a:p>
          <a:endParaRPr lang="pl-PL"/>
        </a:p>
      </dgm:t>
    </dgm:pt>
    <dgm:pt modelId="{0D026016-E166-4A14-91A4-11367C524C6D}" type="pres">
      <dgm:prSet presAssocID="{D1B564F1-3306-4DCB-AF5D-C1631419245D}" presName="node" presStyleCnt="0"/>
      <dgm:spPr/>
      <dgm:t>
        <a:bodyPr/>
        <a:lstStyle/>
        <a:p>
          <a:endParaRPr lang="pl-PL"/>
        </a:p>
      </dgm:t>
    </dgm:pt>
    <dgm:pt modelId="{392FCAE9-6992-45A2-9882-763BED3DB694}" type="pres">
      <dgm:prSet presAssocID="{D1B564F1-3306-4DCB-AF5D-C1631419245D}" presName="parentNode" presStyleLbl="node1" presStyleIdx="3" presStyleCnt="4" custScaleX="99326">
        <dgm:presLayoutVars>
          <dgm:chMax val="1"/>
          <dgm:bulletEnabled val="1"/>
        </dgm:presLayoutVars>
      </dgm:prSet>
      <dgm:spPr/>
      <dgm:t>
        <a:bodyPr/>
        <a:lstStyle/>
        <a:p>
          <a:endParaRPr lang="pl-PL"/>
        </a:p>
      </dgm:t>
    </dgm:pt>
    <dgm:pt modelId="{2587EACC-9031-40E5-A030-4D7F1A6329C4}" type="pres">
      <dgm:prSet presAssocID="{D1B564F1-3306-4DCB-AF5D-C1631419245D}" presName="childNode" presStyleLbl="revTx" presStyleIdx="2" presStyleCnt="3">
        <dgm:presLayoutVars>
          <dgm:bulletEnabled val="1"/>
        </dgm:presLayoutVars>
      </dgm:prSet>
      <dgm:spPr/>
      <dgm:t>
        <a:bodyPr/>
        <a:lstStyle/>
        <a:p>
          <a:endParaRPr lang="pl-PL"/>
        </a:p>
      </dgm:t>
    </dgm:pt>
  </dgm:ptLst>
  <dgm:cxnLst>
    <dgm:cxn modelId="{ACFA269E-910B-4D24-BAC0-24CAFDC0D23B}" srcId="{45E30856-41AF-44EC-B938-866AB63581EA}" destId="{2604B911-6B4D-4E7F-83BD-0DB4805B3BE2}" srcOrd="0" destOrd="0" parTransId="{15FF7BAB-E058-4555-92ED-2B706CC42381}" sibTransId="{24D0AE35-735D-41C0-925F-5E3C984C8ED4}"/>
    <dgm:cxn modelId="{11E96BF5-0CC2-4AF5-ACCC-D9DA31AB167F}" srcId="{2604B911-6B4D-4E7F-83BD-0DB4805B3BE2}" destId="{82504AC9-D034-414C-9189-9C22D89092CF}" srcOrd="0" destOrd="0" parTransId="{E9DD71DF-95F8-4130-9D98-FD379B081F5E}" sibTransId="{0CCD71E9-E827-4B05-A005-B7D33889CAD5}"/>
    <dgm:cxn modelId="{094EE0E7-8568-45BE-91A9-D2B06619A874}" type="presOf" srcId="{82504AC9-D034-414C-9189-9C22D89092CF}" destId="{7C89B2A7-8624-4F82-8D16-EFFCFCD4B5BD}" srcOrd="0" destOrd="0" presId="urn:microsoft.com/office/officeart/2005/8/layout/radial2"/>
    <dgm:cxn modelId="{404931A9-E192-4953-8822-9E92B6B17051}" type="presOf" srcId="{AD41B422-F193-43F3-BEC9-30614968A3FE}" destId="{AE271D9F-8345-4A0E-A230-E57ADC6B28E7}" srcOrd="0" destOrd="0" presId="urn:microsoft.com/office/officeart/2005/8/layout/radial2"/>
    <dgm:cxn modelId="{B3D9D5F7-301A-460E-98B7-7FFF3115B4AF}" srcId="{45E30856-41AF-44EC-B938-866AB63581EA}" destId="{8F40CD67-BC9E-41D6-95F9-398EE489DBF6}" srcOrd="1" destOrd="0" parTransId="{4BF77E27-0B89-4157-979E-68345178025A}" sibTransId="{5D656855-C28B-42D9-A19E-9922C6249269}"/>
    <dgm:cxn modelId="{C995604D-8432-4A43-B968-D19C67714D48}" type="presOf" srcId="{8F40CD67-BC9E-41D6-95F9-398EE489DBF6}" destId="{E86DD5C7-49FF-4FC7-99D1-DE582807235B}" srcOrd="0" destOrd="0" presId="urn:microsoft.com/office/officeart/2005/8/layout/radial2"/>
    <dgm:cxn modelId="{29B028D3-31FF-4605-B246-76AF54AE052B}" type="presOf" srcId="{15FF7BAB-E058-4555-92ED-2B706CC42381}" destId="{BB29BEBC-8B27-4745-BB52-DAB858AD094A}" srcOrd="0" destOrd="0" presId="urn:microsoft.com/office/officeart/2005/8/layout/radial2"/>
    <dgm:cxn modelId="{D40378A9-F16A-41B4-AB71-6CE542AAED2A}" srcId="{D1B564F1-3306-4DCB-AF5D-C1631419245D}" destId="{DAE3C8A0-9093-4FC6-99A9-8C4E6B118E22}" srcOrd="0" destOrd="0" parTransId="{4865F6F7-7F78-4FD1-BD89-548EF3D41BC1}" sibTransId="{AD05B21B-0AD4-4CEF-9C2E-B46BB0E2CDF9}"/>
    <dgm:cxn modelId="{2CB49EC4-6001-4239-8B20-3F2A55810547}" srcId="{8F40CD67-BC9E-41D6-95F9-398EE489DBF6}" destId="{2C6DA7EC-A4D1-4DE9-B1DC-C6FD3367859E}" srcOrd="0" destOrd="0" parTransId="{006278C5-4F67-4B5E-85CC-80240EBAA90B}" sibTransId="{CEE5648D-B27A-4635-A685-D490F527AF12}"/>
    <dgm:cxn modelId="{3C6890DA-C0B2-44CF-836E-40FD7C317F61}" type="presOf" srcId="{45E30856-41AF-44EC-B938-866AB63581EA}" destId="{2310B2AD-3DCA-4298-A1D8-82AA2F01B484}" srcOrd="0" destOrd="0" presId="urn:microsoft.com/office/officeart/2005/8/layout/radial2"/>
    <dgm:cxn modelId="{234C8E4E-3B5C-4437-95BB-910E3D8FCCFE}" type="presOf" srcId="{D1B564F1-3306-4DCB-AF5D-C1631419245D}" destId="{392FCAE9-6992-45A2-9882-763BED3DB694}" srcOrd="0" destOrd="0" presId="urn:microsoft.com/office/officeart/2005/8/layout/radial2"/>
    <dgm:cxn modelId="{FE751E21-DE5F-45DD-99A4-69A6E284CD9A}" srcId="{45E30856-41AF-44EC-B938-866AB63581EA}" destId="{D1B564F1-3306-4DCB-AF5D-C1631419245D}" srcOrd="2" destOrd="0" parTransId="{AD41B422-F193-43F3-BEC9-30614968A3FE}" sibTransId="{0E129A48-21CE-4F5E-81B7-6154FFC85A6C}"/>
    <dgm:cxn modelId="{14510740-0EF8-4BC3-954E-E613872DEEEE}" type="presOf" srcId="{DAE3C8A0-9093-4FC6-99A9-8C4E6B118E22}" destId="{2587EACC-9031-40E5-A030-4D7F1A6329C4}" srcOrd="0" destOrd="0" presId="urn:microsoft.com/office/officeart/2005/8/layout/radial2"/>
    <dgm:cxn modelId="{572DE4DC-7A9F-4EFE-B14C-A386278A7CE8}" type="presOf" srcId="{2604B911-6B4D-4E7F-83BD-0DB4805B3BE2}" destId="{12E3D6F9-F3C1-43DE-A8FB-A787A076A019}" srcOrd="0" destOrd="0" presId="urn:microsoft.com/office/officeart/2005/8/layout/radial2"/>
    <dgm:cxn modelId="{845FE998-AE61-41DA-ACEF-D3320C992B3E}" type="presOf" srcId="{2C6DA7EC-A4D1-4DE9-B1DC-C6FD3367859E}" destId="{7C41DDC6-0424-4779-853C-4712036ED026}" srcOrd="0" destOrd="0" presId="urn:microsoft.com/office/officeart/2005/8/layout/radial2"/>
    <dgm:cxn modelId="{750926F7-DCCA-4141-AE64-F58EC2AAD4EF}" type="presOf" srcId="{4BF77E27-0B89-4157-979E-68345178025A}" destId="{0C47348B-77F6-4CE3-AD6D-8AC10D290A23}" srcOrd="0" destOrd="0" presId="urn:microsoft.com/office/officeart/2005/8/layout/radial2"/>
    <dgm:cxn modelId="{22088DF1-1780-4291-8A5E-C517E6579FEB}" type="presParOf" srcId="{2310B2AD-3DCA-4298-A1D8-82AA2F01B484}" destId="{0731A48D-2901-4E4A-AD66-453A9059579B}" srcOrd="0" destOrd="0" presId="urn:microsoft.com/office/officeart/2005/8/layout/radial2"/>
    <dgm:cxn modelId="{9A7CD00F-CD8A-4207-AF7E-1B04BC365855}" type="presParOf" srcId="{0731A48D-2901-4E4A-AD66-453A9059579B}" destId="{57AC9828-31D2-443A-976B-A684D5BF2E77}" srcOrd="0" destOrd="0" presId="urn:microsoft.com/office/officeart/2005/8/layout/radial2"/>
    <dgm:cxn modelId="{1661ED14-06C1-4AF8-88F2-5048DD54520B}" type="presParOf" srcId="{57AC9828-31D2-443A-976B-A684D5BF2E77}" destId="{7FB4DB42-E76E-4316-9F2B-BD79FF1062DC}" srcOrd="0" destOrd="0" presId="urn:microsoft.com/office/officeart/2005/8/layout/radial2"/>
    <dgm:cxn modelId="{C3A60261-009B-4A91-9A8D-967DFD01479A}" type="presParOf" srcId="{57AC9828-31D2-443A-976B-A684D5BF2E77}" destId="{C3A1673C-0581-4C23-8CF4-2E163D8B9CA1}" srcOrd="1" destOrd="0" presId="urn:microsoft.com/office/officeart/2005/8/layout/radial2"/>
    <dgm:cxn modelId="{7BBAF76A-01F2-43DD-AC2B-52813630BC2D}" type="presParOf" srcId="{0731A48D-2901-4E4A-AD66-453A9059579B}" destId="{BB29BEBC-8B27-4745-BB52-DAB858AD094A}" srcOrd="1" destOrd="0" presId="urn:microsoft.com/office/officeart/2005/8/layout/radial2"/>
    <dgm:cxn modelId="{DBA87FA5-6DE9-4DF5-95B7-9B76F08ECA43}" type="presParOf" srcId="{0731A48D-2901-4E4A-AD66-453A9059579B}" destId="{B417BE94-C75D-4690-A3F4-592E7835B39D}" srcOrd="2" destOrd="0" presId="urn:microsoft.com/office/officeart/2005/8/layout/radial2"/>
    <dgm:cxn modelId="{8E0982AC-0BF4-44BB-B9A5-AA3382445D27}" type="presParOf" srcId="{B417BE94-C75D-4690-A3F4-592E7835B39D}" destId="{12E3D6F9-F3C1-43DE-A8FB-A787A076A019}" srcOrd="0" destOrd="0" presId="urn:microsoft.com/office/officeart/2005/8/layout/radial2"/>
    <dgm:cxn modelId="{ED475EEC-9645-47B1-BA23-766796A61B60}" type="presParOf" srcId="{B417BE94-C75D-4690-A3F4-592E7835B39D}" destId="{7C89B2A7-8624-4F82-8D16-EFFCFCD4B5BD}" srcOrd="1" destOrd="0" presId="urn:microsoft.com/office/officeart/2005/8/layout/radial2"/>
    <dgm:cxn modelId="{B7DBD7FB-CEAE-45F7-824A-A16A82669FE0}" type="presParOf" srcId="{0731A48D-2901-4E4A-AD66-453A9059579B}" destId="{0C47348B-77F6-4CE3-AD6D-8AC10D290A23}" srcOrd="3" destOrd="0" presId="urn:microsoft.com/office/officeart/2005/8/layout/radial2"/>
    <dgm:cxn modelId="{57929C94-1FB7-4896-BF10-39AE90644601}" type="presParOf" srcId="{0731A48D-2901-4E4A-AD66-453A9059579B}" destId="{EC5A4397-EE82-4911-BE40-118847F7CBC8}" srcOrd="4" destOrd="0" presId="urn:microsoft.com/office/officeart/2005/8/layout/radial2"/>
    <dgm:cxn modelId="{19BF6F98-84A5-4CFF-A19C-4C8E5747B0C4}" type="presParOf" srcId="{EC5A4397-EE82-4911-BE40-118847F7CBC8}" destId="{E86DD5C7-49FF-4FC7-99D1-DE582807235B}" srcOrd="0" destOrd="0" presId="urn:microsoft.com/office/officeart/2005/8/layout/radial2"/>
    <dgm:cxn modelId="{B36F55BC-2518-4767-A964-8AA2E2967A08}" type="presParOf" srcId="{EC5A4397-EE82-4911-BE40-118847F7CBC8}" destId="{7C41DDC6-0424-4779-853C-4712036ED026}" srcOrd="1" destOrd="0" presId="urn:microsoft.com/office/officeart/2005/8/layout/radial2"/>
    <dgm:cxn modelId="{052D2216-2856-4DE1-AFEE-D773D64289E3}" type="presParOf" srcId="{0731A48D-2901-4E4A-AD66-453A9059579B}" destId="{AE271D9F-8345-4A0E-A230-E57ADC6B28E7}" srcOrd="5" destOrd="0" presId="urn:microsoft.com/office/officeart/2005/8/layout/radial2"/>
    <dgm:cxn modelId="{EC6E7199-029A-43A4-A141-116D439226B8}" type="presParOf" srcId="{0731A48D-2901-4E4A-AD66-453A9059579B}" destId="{0D026016-E166-4A14-91A4-11367C524C6D}" srcOrd="6" destOrd="0" presId="urn:microsoft.com/office/officeart/2005/8/layout/radial2"/>
    <dgm:cxn modelId="{9940786E-E125-4CFE-93A0-38176053C8E1}" type="presParOf" srcId="{0D026016-E166-4A14-91A4-11367C524C6D}" destId="{392FCAE9-6992-45A2-9882-763BED3DB694}" srcOrd="0" destOrd="0" presId="urn:microsoft.com/office/officeart/2005/8/layout/radial2"/>
    <dgm:cxn modelId="{369691B8-1BBC-4044-A0D0-338A8EF7EA04}" type="presParOf" srcId="{0D026016-E166-4A14-91A4-11367C524C6D}" destId="{2587EACC-9031-40E5-A030-4D7F1A6329C4}" srcOrd="1" destOrd="0" presId="urn:microsoft.com/office/officeart/2005/8/layout/radial2"/>
  </dgm:cxnLst>
  <dgm:bg/>
  <dgm:whole>
    <a:ln>
      <a:noFill/>
    </a:ln>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813E10B-68AB-46D4-A131-B4B96E8EACAC}" type="doc">
      <dgm:prSet loTypeId="urn:microsoft.com/office/officeart/2005/8/layout/lProcess3" loCatId="process" qsTypeId="urn:microsoft.com/office/officeart/2005/8/quickstyle/simple1#2" qsCatId="simple" csTypeId="urn:microsoft.com/office/officeart/2005/8/colors/accent0_3" csCatId="mainScheme" phldr="1"/>
      <dgm:spPr/>
      <dgm:t>
        <a:bodyPr/>
        <a:lstStyle/>
        <a:p>
          <a:endParaRPr lang="pl-PL"/>
        </a:p>
      </dgm:t>
    </dgm:pt>
    <dgm:pt modelId="{9F33E90C-0295-496C-BDF0-4A69B30B732D}">
      <dgm:prSet phldrT="[Tekst]" custT="1"/>
      <dgm:spPr>
        <a:noFill/>
        <a:ln w="38100">
          <a:solidFill>
            <a:schemeClr val="tx1"/>
          </a:solidFill>
        </a:ln>
      </dgm:spPr>
      <dgm:t>
        <a:bodyPr/>
        <a:lstStyle/>
        <a:p>
          <a:r>
            <a:rPr lang="pl-PL" sz="1800" b="1" dirty="0">
              <a:solidFill>
                <a:schemeClr val="tx1"/>
              </a:solidFill>
            </a:rPr>
            <a:t>Rejestracja profilu na www.zus.pl i potwierdzenie tożsamości użytkownika w jednostce ZUS</a:t>
          </a:r>
          <a:endParaRPr lang="pl-PL" sz="1800" dirty="0">
            <a:solidFill>
              <a:schemeClr val="tx1"/>
            </a:solidFill>
          </a:endParaRPr>
        </a:p>
      </dgm:t>
    </dgm:pt>
    <dgm:pt modelId="{047EA77F-8C2B-42E8-AEB4-A72C7268BC89}" type="parTrans" cxnId="{BF9702AC-74E9-468B-9805-4DF9FF0258CF}">
      <dgm:prSet/>
      <dgm:spPr/>
      <dgm:t>
        <a:bodyPr/>
        <a:lstStyle/>
        <a:p>
          <a:endParaRPr lang="pl-PL"/>
        </a:p>
      </dgm:t>
    </dgm:pt>
    <dgm:pt modelId="{3875647C-2966-41E0-8B85-708095AD0B00}" type="sibTrans" cxnId="{BF9702AC-74E9-468B-9805-4DF9FF0258CF}">
      <dgm:prSet/>
      <dgm:spPr/>
      <dgm:t>
        <a:bodyPr/>
        <a:lstStyle/>
        <a:p>
          <a:endParaRPr lang="pl-PL"/>
        </a:p>
      </dgm:t>
    </dgm:pt>
    <dgm:pt modelId="{CB2908ED-4E9E-4E09-A199-2E07E43FC86B}">
      <dgm:prSet phldrT="[Tekst]" custT="1"/>
      <dgm:spPr>
        <a:solidFill>
          <a:schemeClr val="bg1">
            <a:lumMod val="85000"/>
          </a:schemeClr>
        </a:solidFill>
        <a:ln>
          <a:solidFill>
            <a:schemeClr val="bg1">
              <a:lumMod val="85000"/>
              <a:alpha val="90000"/>
            </a:schemeClr>
          </a:solidFill>
        </a:ln>
      </dgm:spPr>
      <dgm:t>
        <a:bodyPr/>
        <a:lstStyle/>
        <a:p>
          <a:pPr algn="ctr"/>
          <a:r>
            <a:rPr lang="pl-PL" sz="1800" dirty="0" smtClean="0"/>
            <a:t>Wypełniasz </a:t>
          </a:r>
          <a:r>
            <a:rPr lang="pl-PL" sz="1800" dirty="0"/>
            <a:t>formularz elektroniczny na </a:t>
          </a:r>
          <a:r>
            <a:rPr lang="pl-PL" sz="1800" dirty="0" smtClean="0">
              <a:hlinkClick xmlns:r="http://schemas.openxmlformats.org/officeDocument/2006/relationships" r:id="rId1"/>
            </a:rPr>
            <a:t>www.zus.pl</a:t>
          </a:r>
          <a:r>
            <a:rPr lang="pl-PL" sz="1800" dirty="0" smtClean="0"/>
            <a:t>. Podajesz</a:t>
          </a:r>
          <a:r>
            <a:rPr lang="pl-PL" sz="1800" dirty="0"/>
            <a:t>: imię i nazwisko, PESEL, adres mailowy, hasło, które ustalisz i numer telefonu </a:t>
          </a:r>
          <a:r>
            <a:rPr lang="pl-PL" sz="1800" dirty="0" smtClean="0"/>
            <a:t>kontaktowego.</a:t>
          </a:r>
          <a:endParaRPr lang="pl-PL" sz="1800" dirty="0">
            <a:solidFill>
              <a:schemeClr val="tx1"/>
            </a:solidFill>
          </a:endParaRPr>
        </a:p>
      </dgm:t>
    </dgm:pt>
    <dgm:pt modelId="{8C5C0AAB-F7E1-4BA9-B106-F6796C52E505}" type="parTrans" cxnId="{8BA303D1-B399-4589-A3D8-B719DD608A48}">
      <dgm:prSet/>
      <dgm:spPr/>
      <dgm:t>
        <a:bodyPr/>
        <a:lstStyle/>
        <a:p>
          <a:endParaRPr lang="pl-PL"/>
        </a:p>
      </dgm:t>
    </dgm:pt>
    <dgm:pt modelId="{EA090186-45F2-4BD7-A808-E185018CF647}" type="sibTrans" cxnId="{8BA303D1-B399-4589-A3D8-B719DD608A48}">
      <dgm:prSet/>
      <dgm:spPr/>
      <dgm:t>
        <a:bodyPr/>
        <a:lstStyle/>
        <a:p>
          <a:endParaRPr lang="pl-PL"/>
        </a:p>
      </dgm:t>
    </dgm:pt>
    <dgm:pt modelId="{F89724F1-D9F1-4034-87F0-6389DFB01069}">
      <dgm:prSet phldrT="[Tekst]" custT="1"/>
      <dgm:spPr>
        <a:solidFill>
          <a:schemeClr val="bg1">
            <a:lumMod val="85000"/>
          </a:schemeClr>
        </a:solidFill>
        <a:ln>
          <a:solidFill>
            <a:schemeClr val="bg1">
              <a:lumMod val="85000"/>
              <a:alpha val="90000"/>
            </a:schemeClr>
          </a:solidFill>
        </a:ln>
      </dgm:spPr>
      <dgm:t>
        <a:bodyPr/>
        <a:lstStyle/>
        <a:p>
          <a:pPr algn="ctr"/>
          <a:r>
            <a:rPr lang="pl-PL" sz="1800" dirty="0" smtClean="0">
              <a:solidFill>
                <a:schemeClr val="tx1"/>
              </a:solidFill>
              <a:latin typeface="Calibri" panose="020F0502020204030204" pitchFamily="34" charset="0"/>
            </a:rPr>
            <a:t>Potwierdzasz tożsamość </a:t>
          </a:r>
          <a:r>
            <a:rPr lang="pl-PL" sz="1800" dirty="0" smtClean="0">
              <a:solidFill>
                <a:schemeClr val="tx1"/>
              </a:solidFill>
            </a:rPr>
            <a:t>w </a:t>
          </a:r>
          <a:r>
            <a:rPr lang="pl-PL" sz="1800" dirty="0">
              <a:solidFill>
                <a:schemeClr val="tx1"/>
              </a:solidFill>
            </a:rPr>
            <a:t>ciągu 7 dni od </a:t>
          </a:r>
          <a:r>
            <a:rPr lang="pl-PL" sz="1800" dirty="0" smtClean="0">
              <a:solidFill>
                <a:schemeClr val="tx1"/>
              </a:solidFill>
            </a:rPr>
            <a:t>rejestracji </a:t>
          </a:r>
          <a:r>
            <a:rPr lang="pl-PL" sz="1800" dirty="0">
              <a:solidFill>
                <a:schemeClr val="tx1"/>
              </a:solidFill>
            </a:rPr>
            <a:t>- </a:t>
          </a:r>
          <a:r>
            <a:rPr lang="pl-PL" sz="1800" dirty="0" smtClean="0">
              <a:solidFill>
                <a:schemeClr val="tx1"/>
              </a:solidFill>
              <a:latin typeface="Calibri" panose="020F0502020204030204" pitchFamily="34" charset="0"/>
            </a:rPr>
            <a:t>w trakcie wizyty </a:t>
          </a:r>
          <a:r>
            <a:rPr lang="pl-PL" sz="1800" dirty="0">
              <a:solidFill>
                <a:schemeClr val="tx1"/>
              </a:solidFill>
              <a:latin typeface="Calibri" panose="020F0502020204030204" pitchFamily="34" charset="0"/>
            </a:rPr>
            <a:t>w dowolnej jednostce ZUS </a:t>
          </a:r>
          <a:r>
            <a:rPr lang="pl-PL" sz="1800" dirty="0" smtClean="0">
              <a:solidFill>
                <a:schemeClr val="tx1"/>
              </a:solidFill>
              <a:latin typeface="Calibri" panose="020F0502020204030204" pitchFamily="34" charset="0"/>
            </a:rPr>
            <a:t>. Na podstawie dokumentu potwierdzającego tożsamość).</a:t>
          </a:r>
          <a:endParaRPr lang="pl-PL" sz="1800" dirty="0">
            <a:solidFill>
              <a:schemeClr val="tx1"/>
            </a:solidFill>
          </a:endParaRPr>
        </a:p>
      </dgm:t>
    </dgm:pt>
    <dgm:pt modelId="{42A6846B-71AA-4FBA-8952-952749D83CC3}" type="parTrans" cxnId="{47F2185C-80A8-4AB6-9A63-31EC387035BC}">
      <dgm:prSet/>
      <dgm:spPr/>
      <dgm:t>
        <a:bodyPr/>
        <a:lstStyle/>
        <a:p>
          <a:endParaRPr lang="pl-PL"/>
        </a:p>
      </dgm:t>
    </dgm:pt>
    <dgm:pt modelId="{D98BF1B8-8170-44D2-B515-6CF2DF80207A}" type="sibTrans" cxnId="{47F2185C-80A8-4AB6-9A63-31EC387035BC}">
      <dgm:prSet/>
      <dgm:spPr/>
      <dgm:t>
        <a:bodyPr/>
        <a:lstStyle/>
        <a:p>
          <a:endParaRPr lang="pl-PL"/>
        </a:p>
      </dgm:t>
    </dgm:pt>
    <dgm:pt modelId="{7BE77EF9-46DA-4657-9E2E-162226D45352}">
      <dgm:prSet phldrT="[Tekst]" custT="1"/>
      <dgm:spPr>
        <a:noFill/>
        <a:ln w="38100">
          <a:solidFill>
            <a:schemeClr val="tx1"/>
          </a:solidFill>
        </a:ln>
      </dgm:spPr>
      <dgm:t>
        <a:bodyPr/>
        <a:lstStyle/>
        <a:p>
          <a:r>
            <a:rPr lang="pl-PL" sz="1800" b="1" dirty="0">
              <a:solidFill>
                <a:schemeClr val="tx1"/>
              </a:solidFill>
            </a:rPr>
            <a:t>Rejestracja i potwierdzenie tożsamości użytkownika za pomocą profilu zaufanego </a:t>
          </a:r>
          <a:r>
            <a:rPr lang="pl-PL" sz="1800" b="1" dirty="0" err="1">
              <a:solidFill>
                <a:schemeClr val="tx1"/>
              </a:solidFill>
            </a:rPr>
            <a:t>ePUAP</a:t>
          </a:r>
          <a:r>
            <a:rPr lang="pl-PL" sz="1800" b="1" dirty="0">
              <a:solidFill>
                <a:schemeClr val="tx1"/>
              </a:solidFill>
            </a:rPr>
            <a:t> </a:t>
          </a:r>
          <a:endParaRPr lang="pl-PL" sz="1800" dirty="0">
            <a:solidFill>
              <a:schemeClr val="tx1"/>
            </a:solidFill>
          </a:endParaRPr>
        </a:p>
      </dgm:t>
    </dgm:pt>
    <dgm:pt modelId="{5FF85DDC-0E6E-4289-A84D-77BA1C688CB3}" type="parTrans" cxnId="{AC684858-5522-461B-AF7A-6A2415011BF3}">
      <dgm:prSet/>
      <dgm:spPr/>
      <dgm:t>
        <a:bodyPr/>
        <a:lstStyle/>
        <a:p>
          <a:endParaRPr lang="pl-PL"/>
        </a:p>
      </dgm:t>
    </dgm:pt>
    <dgm:pt modelId="{8B97B509-5BCA-473D-B9E7-B27A66912C23}" type="sibTrans" cxnId="{AC684858-5522-461B-AF7A-6A2415011BF3}">
      <dgm:prSet/>
      <dgm:spPr/>
      <dgm:t>
        <a:bodyPr/>
        <a:lstStyle/>
        <a:p>
          <a:endParaRPr lang="pl-PL"/>
        </a:p>
      </dgm:t>
    </dgm:pt>
    <dgm:pt modelId="{2882CA03-0BC3-4756-8F07-7623155959AA}">
      <dgm:prSet phldrT="[Tekst]" custT="1"/>
      <dgm:spPr>
        <a:solidFill>
          <a:schemeClr val="bg1">
            <a:lumMod val="85000"/>
          </a:schemeClr>
        </a:solidFill>
        <a:ln>
          <a:solidFill>
            <a:schemeClr val="bg1">
              <a:lumMod val="85000"/>
              <a:alpha val="90000"/>
            </a:schemeClr>
          </a:solidFill>
        </a:ln>
      </dgm:spPr>
      <dgm:t>
        <a:bodyPr/>
        <a:lstStyle/>
        <a:p>
          <a:pPr algn="ctr"/>
          <a:r>
            <a:rPr lang="pl-PL" sz="1800" dirty="0" smtClean="0"/>
            <a:t>Wypełniasz </a:t>
          </a:r>
          <a:r>
            <a:rPr lang="pl-PL" sz="1800" dirty="0"/>
            <a:t>formularz elektroniczny – część danych uzupełnia się automatycznie, musisz ustalić </a:t>
          </a:r>
          <a:r>
            <a:rPr lang="pl-PL" sz="1800" dirty="0" smtClean="0"/>
            <a:t>hasło.</a:t>
          </a:r>
          <a:endParaRPr lang="pl-PL" sz="1800" dirty="0"/>
        </a:p>
      </dgm:t>
    </dgm:pt>
    <dgm:pt modelId="{4BA62B96-F967-4C1C-B968-EDE6F167A041}" type="parTrans" cxnId="{95F89B39-1BFE-4642-B989-E0FE748C66D2}">
      <dgm:prSet/>
      <dgm:spPr/>
      <dgm:t>
        <a:bodyPr/>
        <a:lstStyle/>
        <a:p>
          <a:endParaRPr lang="pl-PL"/>
        </a:p>
      </dgm:t>
    </dgm:pt>
    <dgm:pt modelId="{283E5654-5094-40A5-A708-A01F1FA6CD91}" type="sibTrans" cxnId="{95F89B39-1BFE-4642-B989-E0FE748C66D2}">
      <dgm:prSet/>
      <dgm:spPr/>
      <dgm:t>
        <a:bodyPr/>
        <a:lstStyle/>
        <a:p>
          <a:endParaRPr lang="pl-PL"/>
        </a:p>
      </dgm:t>
    </dgm:pt>
    <dgm:pt modelId="{F8E61106-713E-4509-9983-0D265D29F736}">
      <dgm:prSet phldrT="[Tekst]" custT="1"/>
      <dgm:spPr>
        <a:noFill/>
        <a:ln w="38100">
          <a:solidFill>
            <a:schemeClr val="tx1"/>
          </a:solidFill>
        </a:ln>
      </dgm:spPr>
      <dgm:t>
        <a:bodyPr/>
        <a:lstStyle/>
        <a:p>
          <a:r>
            <a:rPr lang="pl-PL" sz="1800" b="1" dirty="0">
              <a:solidFill>
                <a:schemeClr val="tx1"/>
              </a:solidFill>
            </a:rPr>
            <a:t>Rejestracja i potwierdzenie tożsamości użytkownika za pomocą podpisu elektronicznego</a:t>
          </a:r>
          <a:endParaRPr lang="pl-PL" sz="1800" dirty="0">
            <a:solidFill>
              <a:schemeClr val="tx1"/>
            </a:solidFill>
          </a:endParaRPr>
        </a:p>
      </dgm:t>
    </dgm:pt>
    <dgm:pt modelId="{87117837-3CEA-4DD8-8A20-BEA6FFAA5C4F}" type="parTrans" cxnId="{1E811FF8-404A-4A22-8383-D8F605728F85}">
      <dgm:prSet/>
      <dgm:spPr/>
      <dgm:t>
        <a:bodyPr/>
        <a:lstStyle/>
        <a:p>
          <a:endParaRPr lang="pl-PL"/>
        </a:p>
      </dgm:t>
    </dgm:pt>
    <dgm:pt modelId="{2D0E341B-B349-40E7-A216-A8FCEAA89E5D}" type="sibTrans" cxnId="{1E811FF8-404A-4A22-8383-D8F605728F85}">
      <dgm:prSet/>
      <dgm:spPr/>
      <dgm:t>
        <a:bodyPr/>
        <a:lstStyle/>
        <a:p>
          <a:endParaRPr lang="pl-PL"/>
        </a:p>
      </dgm:t>
    </dgm:pt>
    <dgm:pt modelId="{2FABF524-E695-4EDF-ACF7-162A9E8847C2}">
      <dgm:prSet phldrT="[Tekst]" custT="1"/>
      <dgm:spPr>
        <a:solidFill>
          <a:schemeClr val="bg1">
            <a:lumMod val="85000"/>
          </a:schemeClr>
        </a:solidFill>
        <a:ln>
          <a:solidFill>
            <a:schemeClr val="bg1">
              <a:lumMod val="85000"/>
              <a:alpha val="90000"/>
            </a:schemeClr>
          </a:solidFill>
        </a:ln>
      </dgm:spPr>
      <dgm:t>
        <a:bodyPr/>
        <a:lstStyle/>
        <a:p>
          <a:pPr algn="ctr"/>
          <a:r>
            <a:rPr lang="pl-PL" sz="1800" dirty="0" smtClean="0"/>
            <a:t>Wypełniasz </a:t>
          </a:r>
          <a:r>
            <a:rPr lang="pl-PL" sz="1800" dirty="0"/>
            <a:t>formularz elektroniczny – część danych uzupełnia się automatycznie, musisz ustalić </a:t>
          </a:r>
          <a:r>
            <a:rPr lang="pl-PL" sz="1800" dirty="0" smtClean="0"/>
            <a:t>hasło.</a:t>
          </a:r>
          <a:endParaRPr lang="pl-PL" sz="1800" dirty="0"/>
        </a:p>
      </dgm:t>
    </dgm:pt>
    <dgm:pt modelId="{813D57DE-95AE-483D-A767-223D967E7226}" type="parTrans" cxnId="{9BF736C0-4E0D-41D2-8CC0-2E9235C427F9}">
      <dgm:prSet/>
      <dgm:spPr/>
      <dgm:t>
        <a:bodyPr/>
        <a:lstStyle/>
        <a:p>
          <a:endParaRPr lang="pl-PL"/>
        </a:p>
      </dgm:t>
    </dgm:pt>
    <dgm:pt modelId="{AC48BD7A-DDC8-4082-8C8C-93836CA86CAE}" type="sibTrans" cxnId="{9BF736C0-4E0D-41D2-8CC0-2E9235C427F9}">
      <dgm:prSet/>
      <dgm:spPr/>
      <dgm:t>
        <a:bodyPr/>
        <a:lstStyle/>
        <a:p>
          <a:endParaRPr lang="pl-PL"/>
        </a:p>
      </dgm:t>
    </dgm:pt>
    <dgm:pt modelId="{BC4ACD40-E1E1-47A0-AB14-FC5E81743989}">
      <dgm:prSet phldrT="[Tekst]" custT="1"/>
      <dgm:spPr>
        <a:noFill/>
        <a:ln w="38100">
          <a:solidFill>
            <a:schemeClr val="tx1"/>
          </a:solidFill>
        </a:ln>
      </dgm:spPr>
      <dgm:t>
        <a:bodyPr/>
        <a:lstStyle/>
        <a:p>
          <a:r>
            <a:rPr lang="pl-PL" sz="1800" b="1" dirty="0">
              <a:solidFill>
                <a:schemeClr val="tx1"/>
              </a:solidFill>
            </a:rPr>
            <a:t>Rejestracja i potwierdzenie tożsamości użytkownika za pomocą bankowości elektronicznej </a:t>
          </a:r>
          <a:endParaRPr lang="pl-PL" sz="1800" dirty="0">
            <a:solidFill>
              <a:schemeClr val="tx1"/>
            </a:solidFill>
          </a:endParaRPr>
        </a:p>
      </dgm:t>
    </dgm:pt>
    <dgm:pt modelId="{9482BC15-CD2E-4CA1-9C3E-A091BF91E51B}" type="parTrans" cxnId="{9D2DE297-B38A-4642-943B-BE37D23D3F14}">
      <dgm:prSet/>
      <dgm:spPr/>
      <dgm:t>
        <a:bodyPr/>
        <a:lstStyle/>
        <a:p>
          <a:endParaRPr lang="pl-PL"/>
        </a:p>
      </dgm:t>
    </dgm:pt>
    <dgm:pt modelId="{9F9CDB71-3856-493D-B4D3-A89C3368787C}" type="sibTrans" cxnId="{9D2DE297-B38A-4642-943B-BE37D23D3F14}">
      <dgm:prSet/>
      <dgm:spPr/>
      <dgm:t>
        <a:bodyPr/>
        <a:lstStyle/>
        <a:p>
          <a:endParaRPr lang="pl-PL"/>
        </a:p>
      </dgm:t>
    </dgm:pt>
    <dgm:pt modelId="{827AAA33-BDDE-4724-81FB-008738A0FB79}">
      <dgm:prSet phldrT="[Tekst]" custT="1"/>
      <dgm:spPr>
        <a:solidFill>
          <a:schemeClr val="bg1">
            <a:lumMod val="85000"/>
          </a:schemeClr>
        </a:solidFill>
        <a:ln>
          <a:solidFill>
            <a:schemeClr val="bg1">
              <a:lumMod val="85000"/>
              <a:alpha val="90000"/>
            </a:schemeClr>
          </a:solidFill>
        </a:ln>
      </dgm:spPr>
      <dgm:t>
        <a:bodyPr/>
        <a:lstStyle/>
        <a:p>
          <a:pPr algn="ctr"/>
          <a:r>
            <a:rPr lang="pl-PL" sz="1800" dirty="0" smtClean="0"/>
            <a:t>Uwierzytelnienie </a:t>
          </a:r>
          <a:r>
            <a:rPr lang="pl-PL" sz="1800" dirty="0"/>
            <a:t>przy użyciu profilu zaufanego </a:t>
          </a:r>
          <a:r>
            <a:rPr lang="pl-PL" sz="1800" dirty="0" err="1"/>
            <a:t>ePUAP</a:t>
          </a:r>
          <a:r>
            <a:rPr lang="pl-PL" sz="1800" dirty="0"/>
            <a:t> </a:t>
          </a:r>
          <a:r>
            <a:rPr lang="pl-PL" sz="1800" dirty="0" smtClean="0"/>
            <a:t>– Elektronicznej </a:t>
          </a:r>
          <a:r>
            <a:rPr lang="pl-PL" sz="1800" dirty="0"/>
            <a:t>Platformy Usług Administracji </a:t>
          </a:r>
          <a:r>
            <a:rPr lang="pl-PL" sz="1800" dirty="0" smtClean="0"/>
            <a:t>Publicznej.</a:t>
          </a:r>
          <a:endParaRPr lang="pl-PL" sz="1800" dirty="0">
            <a:solidFill>
              <a:schemeClr val="tx1"/>
            </a:solidFill>
          </a:endParaRPr>
        </a:p>
      </dgm:t>
    </dgm:pt>
    <dgm:pt modelId="{5F78ACCE-274B-4A5E-81FE-32B76EA6D358}" type="parTrans" cxnId="{7F739FC0-F44F-45F2-B6C1-8C9C17416D21}">
      <dgm:prSet/>
      <dgm:spPr/>
      <dgm:t>
        <a:bodyPr/>
        <a:lstStyle/>
        <a:p>
          <a:endParaRPr lang="pl-PL"/>
        </a:p>
      </dgm:t>
    </dgm:pt>
    <dgm:pt modelId="{76549BE1-EE26-436A-98D8-F29CF4846B47}" type="sibTrans" cxnId="{7F739FC0-F44F-45F2-B6C1-8C9C17416D21}">
      <dgm:prSet/>
      <dgm:spPr/>
      <dgm:t>
        <a:bodyPr/>
        <a:lstStyle/>
        <a:p>
          <a:endParaRPr lang="pl-PL"/>
        </a:p>
      </dgm:t>
    </dgm:pt>
    <dgm:pt modelId="{C9E12B5F-CB0F-4294-A1BD-1ABA712A5B73}">
      <dgm:prSet phldrT="[Tekst]" custT="1"/>
      <dgm:spPr>
        <a:solidFill>
          <a:schemeClr val="bg1">
            <a:lumMod val="85000"/>
          </a:schemeClr>
        </a:solidFill>
        <a:ln>
          <a:solidFill>
            <a:schemeClr val="bg1">
              <a:lumMod val="85000"/>
              <a:alpha val="90000"/>
            </a:schemeClr>
          </a:solidFill>
        </a:ln>
      </dgm:spPr>
      <dgm:t>
        <a:bodyPr/>
        <a:lstStyle/>
        <a:p>
          <a:pPr algn="ctr"/>
          <a:r>
            <a:rPr lang="pl-PL" sz="1800" dirty="0" smtClean="0"/>
            <a:t>Potwierdzenie tożsamości </a:t>
          </a:r>
          <a:r>
            <a:rPr lang="pl-PL" sz="1800" dirty="0"/>
            <a:t>użytkownika przy użyciu podpisu elektronicznego </a:t>
          </a:r>
          <a:r>
            <a:rPr lang="pl-PL" sz="1800" dirty="0" smtClean="0"/>
            <a:t>(</a:t>
          </a:r>
          <a:r>
            <a:rPr lang="pl-PL" sz="1800" dirty="0"/>
            <a:t>podpis kwalifikowany, który ma  certyfikat</a:t>
          </a:r>
          <a:r>
            <a:rPr lang="pl-PL" sz="1800" dirty="0" smtClean="0"/>
            <a:t>).</a:t>
          </a:r>
          <a:endParaRPr lang="pl-PL" sz="1800" dirty="0">
            <a:solidFill>
              <a:schemeClr val="tx1"/>
            </a:solidFill>
          </a:endParaRPr>
        </a:p>
      </dgm:t>
    </dgm:pt>
    <dgm:pt modelId="{9F8D0B6A-5B69-44FE-8ED5-78FFEBD008D3}" type="parTrans" cxnId="{16DEA4A7-AA6D-4A68-A2B9-CC7157EB553E}">
      <dgm:prSet/>
      <dgm:spPr/>
      <dgm:t>
        <a:bodyPr/>
        <a:lstStyle/>
        <a:p>
          <a:endParaRPr lang="pl-PL"/>
        </a:p>
      </dgm:t>
    </dgm:pt>
    <dgm:pt modelId="{901D28D1-D675-41CB-B3CE-B396F6980C38}" type="sibTrans" cxnId="{16DEA4A7-AA6D-4A68-A2B9-CC7157EB553E}">
      <dgm:prSet/>
      <dgm:spPr/>
      <dgm:t>
        <a:bodyPr/>
        <a:lstStyle/>
        <a:p>
          <a:endParaRPr lang="pl-PL"/>
        </a:p>
      </dgm:t>
    </dgm:pt>
    <dgm:pt modelId="{1D64B8DF-BDAC-40FA-A4B2-E6040B5356F0}">
      <dgm:prSet phldrT="[Tekst]" custT="1"/>
      <dgm:spPr>
        <a:solidFill>
          <a:schemeClr val="bg1">
            <a:lumMod val="85000"/>
          </a:schemeClr>
        </a:solidFill>
        <a:ln>
          <a:solidFill>
            <a:schemeClr val="bg1">
              <a:lumMod val="85000"/>
              <a:alpha val="90000"/>
            </a:schemeClr>
          </a:solidFill>
        </a:ln>
      </dgm:spPr>
      <dgm:t>
        <a:bodyPr/>
        <a:lstStyle/>
        <a:p>
          <a:pPr algn="ctr"/>
          <a:r>
            <a:rPr lang="pl-PL" sz="1800" dirty="0" smtClean="0">
              <a:solidFill>
                <a:schemeClr val="tx1"/>
              </a:solidFill>
              <a:latin typeface="Calibri" panose="020F0502020204030204" pitchFamily="34" charset="0"/>
            </a:rPr>
            <a:t>Potwierdzenie </a:t>
          </a:r>
          <a:r>
            <a:rPr lang="pl-PL" sz="1800" dirty="0">
              <a:solidFill>
                <a:schemeClr val="tx1"/>
              </a:solidFill>
              <a:latin typeface="Calibri" panose="020F0502020204030204" pitchFamily="34" charset="0"/>
            </a:rPr>
            <a:t>tożsamości użytkownika przy wykorzystaniu systemu bankowości elektronicznej w banku, który świadczy wspólnie z ZUS taką </a:t>
          </a:r>
          <a:r>
            <a:rPr lang="pl-PL" sz="1800" dirty="0" smtClean="0">
              <a:solidFill>
                <a:schemeClr val="tx1"/>
              </a:solidFill>
              <a:latin typeface="Calibri" panose="020F0502020204030204" pitchFamily="34" charset="0"/>
            </a:rPr>
            <a:t>usługę.</a:t>
          </a:r>
          <a:endParaRPr lang="pl-PL" sz="1800" dirty="0">
            <a:solidFill>
              <a:schemeClr val="tx1"/>
            </a:solidFill>
          </a:endParaRPr>
        </a:p>
      </dgm:t>
    </dgm:pt>
    <dgm:pt modelId="{105D0277-EC87-424B-A9C7-1A630DA21D75}" type="parTrans" cxnId="{DA2673AD-18FF-45B5-8589-FA17F1F9E032}">
      <dgm:prSet/>
      <dgm:spPr/>
      <dgm:t>
        <a:bodyPr/>
        <a:lstStyle/>
        <a:p>
          <a:endParaRPr lang="pl-PL"/>
        </a:p>
      </dgm:t>
    </dgm:pt>
    <dgm:pt modelId="{1E56214C-1873-45A0-8687-76541E87B0D4}" type="sibTrans" cxnId="{DA2673AD-18FF-45B5-8589-FA17F1F9E032}">
      <dgm:prSet/>
      <dgm:spPr/>
      <dgm:t>
        <a:bodyPr/>
        <a:lstStyle/>
        <a:p>
          <a:endParaRPr lang="pl-PL"/>
        </a:p>
      </dgm:t>
    </dgm:pt>
    <dgm:pt modelId="{117EBADE-6F93-4404-AAD3-588FCA39B12A}">
      <dgm:prSet phldrT="[Tekst]" custT="1"/>
      <dgm:spPr>
        <a:solidFill>
          <a:schemeClr val="bg1">
            <a:lumMod val="85000"/>
          </a:schemeClr>
        </a:solidFill>
        <a:ln>
          <a:solidFill>
            <a:schemeClr val="bg1">
              <a:lumMod val="85000"/>
              <a:alpha val="90000"/>
            </a:schemeClr>
          </a:solidFill>
        </a:ln>
      </dgm:spPr>
      <dgm:t>
        <a:bodyPr/>
        <a:lstStyle/>
        <a:p>
          <a:pPr algn="ctr"/>
          <a:r>
            <a:rPr lang="pl-PL" sz="1800" dirty="0" smtClean="0"/>
            <a:t>Wypełniasz </a:t>
          </a:r>
          <a:r>
            <a:rPr lang="pl-PL" sz="1800" dirty="0"/>
            <a:t>formularz elektroniczny – część danych uzupełnia się automatycznie, musisz ustalić </a:t>
          </a:r>
          <a:r>
            <a:rPr lang="pl-PL" sz="1800" dirty="0" smtClean="0"/>
            <a:t>hasło</a:t>
          </a:r>
          <a:r>
            <a:rPr lang="pl-PL" sz="1600" dirty="0" smtClean="0"/>
            <a:t>.</a:t>
          </a:r>
          <a:endParaRPr lang="pl-PL" sz="1600" dirty="0">
            <a:solidFill>
              <a:schemeClr val="tx1"/>
            </a:solidFill>
          </a:endParaRPr>
        </a:p>
      </dgm:t>
    </dgm:pt>
    <dgm:pt modelId="{BEB7CAFC-613F-4AB9-B559-E571046F1F67}" type="parTrans" cxnId="{95D26ECA-3476-4F16-9191-F59AB673AF51}">
      <dgm:prSet/>
      <dgm:spPr/>
      <dgm:t>
        <a:bodyPr/>
        <a:lstStyle/>
        <a:p>
          <a:endParaRPr lang="pl-PL"/>
        </a:p>
      </dgm:t>
    </dgm:pt>
    <dgm:pt modelId="{38D95A3D-29E4-4634-AEA2-A9FBD50E8E77}" type="sibTrans" cxnId="{95D26ECA-3476-4F16-9191-F59AB673AF51}">
      <dgm:prSet/>
      <dgm:spPr/>
      <dgm:t>
        <a:bodyPr/>
        <a:lstStyle/>
        <a:p>
          <a:endParaRPr lang="pl-PL"/>
        </a:p>
      </dgm:t>
    </dgm:pt>
    <dgm:pt modelId="{4D3C6AB5-B4BD-4ED8-BFA8-EC51840192ED}" type="pres">
      <dgm:prSet presAssocID="{C813E10B-68AB-46D4-A131-B4B96E8EACAC}" presName="Name0" presStyleCnt="0">
        <dgm:presLayoutVars>
          <dgm:chPref val="3"/>
          <dgm:dir/>
          <dgm:animLvl val="lvl"/>
          <dgm:resizeHandles/>
        </dgm:presLayoutVars>
      </dgm:prSet>
      <dgm:spPr/>
      <dgm:t>
        <a:bodyPr/>
        <a:lstStyle/>
        <a:p>
          <a:endParaRPr lang="pl-PL"/>
        </a:p>
      </dgm:t>
    </dgm:pt>
    <dgm:pt modelId="{48D60526-EA91-4917-B353-885BC057C79D}" type="pres">
      <dgm:prSet presAssocID="{9F33E90C-0295-496C-BDF0-4A69B30B732D}" presName="horFlow" presStyleCnt="0"/>
      <dgm:spPr/>
    </dgm:pt>
    <dgm:pt modelId="{97CEB70B-3402-4E7A-A829-F181B12548BB}" type="pres">
      <dgm:prSet presAssocID="{9F33E90C-0295-496C-BDF0-4A69B30B732D}" presName="bigChev" presStyleLbl="node1" presStyleIdx="0" presStyleCnt="4" custScaleX="131068" custLinFactX="-3737" custLinFactNeighborX="-100000" custLinFactNeighborY="2868"/>
      <dgm:spPr/>
      <dgm:t>
        <a:bodyPr/>
        <a:lstStyle/>
        <a:p>
          <a:endParaRPr lang="pl-PL"/>
        </a:p>
      </dgm:t>
    </dgm:pt>
    <dgm:pt modelId="{34D277B4-6D67-4F35-8230-80F84973D856}" type="pres">
      <dgm:prSet presAssocID="{8C5C0AAB-F7E1-4BA9-B106-F6796C52E505}" presName="parTrans" presStyleCnt="0"/>
      <dgm:spPr/>
    </dgm:pt>
    <dgm:pt modelId="{92B7C716-8629-434A-9D64-D8C3ED5F8ADF}" type="pres">
      <dgm:prSet presAssocID="{CB2908ED-4E9E-4E09-A199-2E07E43FC86B}" presName="node" presStyleLbl="alignAccFollowNode1" presStyleIdx="0" presStyleCnt="8" custScaleX="120208" custScaleY="111587" custLinFactNeighborX="9027" custLinFactNeighborY="-992">
        <dgm:presLayoutVars>
          <dgm:bulletEnabled val="1"/>
        </dgm:presLayoutVars>
      </dgm:prSet>
      <dgm:spPr>
        <a:prstGeom prst="rect">
          <a:avLst/>
        </a:prstGeom>
      </dgm:spPr>
      <dgm:t>
        <a:bodyPr/>
        <a:lstStyle/>
        <a:p>
          <a:endParaRPr lang="pl-PL"/>
        </a:p>
      </dgm:t>
    </dgm:pt>
    <dgm:pt modelId="{6C326A39-0BDD-4581-9D7E-D0CD5ED2CE6F}" type="pres">
      <dgm:prSet presAssocID="{EA090186-45F2-4BD7-A808-E185018CF647}" presName="sibTrans" presStyleCnt="0"/>
      <dgm:spPr/>
    </dgm:pt>
    <dgm:pt modelId="{F54256C9-0826-4701-83E9-0D89ADD652F9}" type="pres">
      <dgm:prSet presAssocID="{F89724F1-D9F1-4034-87F0-6389DFB01069}" presName="node" presStyleLbl="alignAccFollowNode1" presStyleIdx="1" presStyleCnt="8" custScaleX="115307" custScaleY="111587" custLinFactX="19877" custLinFactNeighborX="100000" custLinFactNeighborY="-992">
        <dgm:presLayoutVars>
          <dgm:bulletEnabled val="1"/>
        </dgm:presLayoutVars>
      </dgm:prSet>
      <dgm:spPr>
        <a:prstGeom prst="rect">
          <a:avLst/>
        </a:prstGeom>
      </dgm:spPr>
      <dgm:t>
        <a:bodyPr/>
        <a:lstStyle/>
        <a:p>
          <a:endParaRPr lang="pl-PL"/>
        </a:p>
      </dgm:t>
    </dgm:pt>
    <dgm:pt modelId="{996D928A-6EA2-4598-9B69-94CA7D524DE0}" type="pres">
      <dgm:prSet presAssocID="{9F33E90C-0295-496C-BDF0-4A69B30B732D}" presName="vSp" presStyleCnt="0"/>
      <dgm:spPr/>
    </dgm:pt>
    <dgm:pt modelId="{508B2FAA-EFFA-4D5A-AFC1-0D574FCEC683}" type="pres">
      <dgm:prSet presAssocID="{7BE77EF9-46DA-4657-9E2E-162226D45352}" presName="horFlow" presStyleCnt="0"/>
      <dgm:spPr/>
    </dgm:pt>
    <dgm:pt modelId="{CE723A62-2CD0-455C-B74C-4A8A1F423468}" type="pres">
      <dgm:prSet presAssocID="{7BE77EF9-46DA-4657-9E2E-162226D45352}" presName="bigChev" presStyleLbl="node1" presStyleIdx="1" presStyleCnt="4" custScaleX="134526" custLinFactX="-5795" custLinFactNeighborX="-100000" custLinFactNeighborY="-1179"/>
      <dgm:spPr/>
      <dgm:t>
        <a:bodyPr/>
        <a:lstStyle/>
        <a:p>
          <a:endParaRPr lang="pl-PL"/>
        </a:p>
      </dgm:t>
    </dgm:pt>
    <dgm:pt modelId="{11C56465-7B8F-4BBB-A22C-613C2C6BB19E}" type="pres">
      <dgm:prSet presAssocID="{4BA62B96-F967-4C1C-B968-EDE6F167A041}" presName="parTrans" presStyleCnt="0"/>
      <dgm:spPr/>
    </dgm:pt>
    <dgm:pt modelId="{C9543947-C7D2-459E-94FF-EB42D64527E6}" type="pres">
      <dgm:prSet presAssocID="{2882CA03-0BC3-4756-8F07-7623155959AA}" presName="node" presStyleLbl="alignAccFollowNode1" presStyleIdx="2" presStyleCnt="8" custScaleX="117813" custScaleY="111587" custLinFactNeighborX="-3018" custLinFactNeighborY="332">
        <dgm:presLayoutVars>
          <dgm:bulletEnabled val="1"/>
        </dgm:presLayoutVars>
      </dgm:prSet>
      <dgm:spPr>
        <a:prstGeom prst="rect">
          <a:avLst/>
        </a:prstGeom>
      </dgm:spPr>
      <dgm:t>
        <a:bodyPr/>
        <a:lstStyle/>
        <a:p>
          <a:endParaRPr lang="pl-PL"/>
        </a:p>
      </dgm:t>
    </dgm:pt>
    <dgm:pt modelId="{210E692B-E7B6-4249-9157-0085E6560BED}" type="pres">
      <dgm:prSet presAssocID="{283E5654-5094-40A5-A708-A01F1FA6CD91}" presName="sibTrans" presStyleCnt="0"/>
      <dgm:spPr/>
    </dgm:pt>
    <dgm:pt modelId="{62141A28-6E3D-43B1-85ED-32779F4567B2}" type="pres">
      <dgm:prSet presAssocID="{827AAA33-BDDE-4724-81FB-008738A0FB79}" presName="node" presStyleLbl="alignAccFollowNode1" presStyleIdx="3" presStyleCnt="8" custScaleX="115307" custScaleY="111587" custLinFactX="93992" custLinFactNeighborX="100000" custLinFactNeighborY="738">
        <dgm:presLayoutVars>
          <dgm:bulletEnabled val="1"/>
        </dgm:presLayoutVars>
      </dgm:prSet>
      <dgm:spPr>
        <a:prstGeom prst="rect">
          <a:avLst/>
        </a:prstGeom>
      </dgm:spPr>
      <dgm:t>
        <a:bodyPr/>
        <a:lstStyle/>
        <a:p>
          <a:endParaRPr lang="pl-PL"/>
        </a:p>
      </dgm:t>
    </dgm:pt>
    <dgm:pt modelId="{EEB6BD56-7F7E-4229-9A45-9BD46BD88466}" type="pres">
      <dgm:prSet presAssocID="{7BE77EF9-46DA-4657-9E2E-162226D45352}" presName="vSp" presStyleCnt="0"/>
      <dgm:spPr/>
    </dgm:pt>
    <dgm:pt modelId="{AC55EF10-B373-4C5B-9B86-9C63ED146F18}" type="pres">
      <dgm:prSet presAssocID="{F8E61106-713E-4509-9983-0D265D29F736}" presName="horFlow" presStyleCnt="0"/>
      <dgm:spPr/>
    </dgm:pt>
    <dgm:pt modelId="{A49C8124-0CBD-454C-BEEF-548959E76FD7}" type="pres">
      <dgm:prSet presAssocID="{F8E61106-713E-4509-9983-0D265D29F736}" presName="bigChev" presStyleLbl="node1" presStyleIdx="2" presStyleCnt="4" custScaleX="137051" custLinFactX="-5795" custLinFactNeighborX="-100000" custLinFactNeighborY="-1967"/>
      <dgm:spPr/>
      <dgm:t>
        <a:bodyPr/>
        <a:lstStyle/>
        <a:p>
          <a:endParaRPr lang="pl-PL"/>
        </a:p>
      </dgm:t>
    </dgm:pt>
    <dgm:pt modelId="{CC3F629C-0FC2-479A-A806-F579B307421F}" type="pres">
      <dgm:prSet presAssocID="{813D57DE-95AE-483D-A767-223D967E7226}" presName="parTrans" presStyleCnt="0"/>
      <dgm:spPr/>
    </dgm:pt>
    <dgm:pt modelId="{21F3B2A2-6499-4A27-94A8-A3AE6A2B39DE}" type="pres">
      <dgm:prSet presAssocID="{2FABF524-E695-4EDF-ACF7-162A9E8847C2}" presName="node" presStyleLbl="alignAccFollowNode1" presStyleIdx="4" presStyleCnt="8" custScaleX="115307" custScaleY="111587" custLinFactNeighborX="-7033" custLinFactNeighborY="-618">
        <dgm:presLayoutVars>
          <dgm:bulletEnabled val="1"/>
        </dgm:presLayoutVars>
      </dgm:prSet>
      <dgm:spPr>
        <a:prstGeom prst="rect">
          <a:avLst/>
        </a:prstGeom>
      </dgm:spPr>
      <dgm:t>
        <a:bodyPr/>
        <a:lstStyle/>
        <a:p>
          <a:endParaRPr lang="pl-PL"/>
        </a:p>
      </dgm:t>
    </dgm:pt>
    <dgm:pt modelId="{9C76D6AE-00D8-4099-869C-19CD8ED4E4B4}" type="pres">
      <dgm:prSet presAssocID="{AC48BD7A-DDC8-4082-8C8C-93836CA86CAE}" presName="sibTrans" presStyleCnt="0"/>
      <dgm:spPr/>
    </dgm:pt>
    <dgm:pt modelId="{6E3BEDD6-B92B-41D0-8694-3F1DFB6F607C}" type="pres">
      <dgm:prSet presAssocID="{C9E12B5F-CB0F-4294-A1BD-1ABA712A5B73}" presName="node" presStyleLbl="alignAccFollowNode1" presStyleIdx="5" presStyleCnt="8" custScaleX="115307" custScaleY="111587" custLinFactX="15139" custLinFactNeighborX="100000" custLinFactNeighborY="-1003">
        <dgm:presLayoutVars>
          <dgm:bulletEnabled val="1"/>
        </dgm:presLayoutVars>
      </dgm:prSet>
      <dgm:spPr>
        <a:prstGeom prst="rect">
          <a:avLst/>
        </a:prstGeom>
      </dgm:spPr>
      <dgm:t>
        <a:bodyPr/>
        <a:lstStyle/>
        <a:p>
          <a:endParaRPr lang="pl-PL"/>
        </a:p>
      </dgm:t>
    </dgm:pt>
    <dgm:pt modelId="{D0A27FE4-06BA-4CDF-A770-B67126B804F1}" type="pres">
      <dgm:prSet presAssocID="{F8E61106-713E-4509-9983-0D265D29F736}" presName="vSp" presStyleCnt="0"/>
      <dgm:spPr/>
    </dgm:pt>
    <dgm:pt modelId="{8BD6322C-9A28-4615-817F-E6766230E603}" type="pres">
      <dgm:prSet presAssocID="{BC4ACD40-E1E1-47A0-AB14-FC5E81743989}" presName="horFlow" presStyleCnt="0"/>
      <dgm:spPr/>
    </dgm:pt>
    <dgm:pt modelId="{FD4AFB49-6CE8-4F12-883A-32CC2ABD920F}" type="pres">
      <dgm:prSet presAssocID="{BC4ACD40-E1E1-47A0-AB14-FC5E81743989}" presName="bigChev" presStyleLbl="node1" presStyleIdx="3" presStyleCnt="4" custScaleX="137313" custLinFactX="-3737" custLinFactNeighborX="-100000" custLinFactNeighborY="-2756"/>
      <dgm:spPr/>
      <dgm:t>
        <a:bodyPr/>
        <a:lstStyle/>
        <a:p>
          <a:endParaRPr lang="pl-PL"/>
        </a:p>
      </dgm:t>
    </dgm:pt>
    <dgm:pt modelId="{69CC465C-06C0-4961-8C8D-E72A3D91ECF4}" type="pres">
      <dgm:prSet presAssocID="{BEB7CAFC-613F-4AB9-B559-E571046F1F67}" presName="parTrans" presStyleCnt="0"/>
      <dgm:spPr/>
    </dgm:pt>
    <dgm:pt modelId="{25EB765D-098A-4081-A845-F5D9C64B6928}" type="pres">
      <dgm:prSet presAssocID="{117EBADE-6F93-4404-AAD3-588FCA39B12A}" presName="node" presStyleLbl="alignAccFollowNode1" presStyleIdx="6" presStyleCnt="8" custScaleX="115307" custScaleY="111587" custLinFactNeighborX="-9288" custLinFactNeighborY="-1568">
        <dgm:presLayoutVars>
          <dgm:bulletEnabled val="1"/>
        </dgm:presLayoutVars>
      </dgm:prSet>
      <dgm:spPr>
        <a:prstGeom prst="rect">
          <a:avLst/>
        </a:prstGeom>
      </dgm:spPr>
      <dgm:t>
        <a:bodyPr/>
        <a:lstStyle/>
        <a:p>
          <a:endParaRPr lang="pl-PL"/>
        </a:p>
      </dgm:t>
    </dgm:pt>
    <dgm:pt modelId="{2A1A9CAE-75A9-4B5C-8090-711408A55F14}" type="pres">
      <dgm:prSet presAssocID="{38D95A3D-29E4-4634-AEA2-A9FBD50E8E77}" presName="sibTrans" presStyleCnt="0"/>
      <dgm:spPr/>
    </dgm:pt>
    <dgm:pt modelId="{30D701F2-D382-4D88-B54E-72F2BEEC42C0}" type="pres">
      <dgm:prSet presAssocID="{1D64B8DF-BDAC-40FA-A4B2-E6040B5356F0}" presName="node" presStyleLbl="alignAccFollowNode1" presStyleIdx="7" presStyleCnt="8" custScaleX="115307" custScaleY="111587" custLinFactX="37295" custLinFactNeighborX="100000" custLinFactNeighborY="-190">
        <dgm:presLayoutVars>
          <dgm:bulletEnabled val="1"/>
        </dgm:presLayoutVars>
      </dgm:prSet>
      <dgm:spPr>
        <a:prstGeom prst="rect">
          <a:avLst/>
        </a:prstGeom>
      </dgm:spPr>
      <dgm:t>
        <a:bodyPr/>
        <a:lstStyle/>
        <a:p>
          <a:endParaRPr lang="pl-PL"/>
        </a:p>
      </dgm:t>
    </dgm:pt>
  </dgm:ptLst>
  <dgm:cxnLst>
    <dgm:cxn modelId="{0D0E5FF6-7EC9-4377-BF9D-99614D778FCA}" type="presOf" srcId="{F89724F1-D9F1-4034-87F0-6389DFB01069}" destId="{F54256C9-0826-4701-83E9-0D89ADD652F9}" srcOrd="0" destOrd="0" presId="urn:microsoft.com/office/officeart/2005/8/layout/lProcess3"/>
    <dgm:cxn modelId="{AC684858-5522-461B-AF7A-6A2415011BF3}" srcId="{C813E10B-68AB-46D4-A131-B4B96E8EACAC}" destId="{7BE77EF9-46DA-4657-9E2E-162226D45352}" srcOrd="1" destOrd="0" parTransId="{5FF85DDC-0E6E-4289-A84D-77BA1C688CB3}" sibTransId="{8B97B509-5BCA-473D-B9E7-B27A66912C23}"/>
    <dgm:cxn modelId="{9BF736C0-4E0D-41D2-8CC0-2E9235C427F9}" srcId="{F8E61106-713E-4509-9983-0D265D29F736}" destId="{2FABF524-E695-4EDF-ACF7-162A9E8847C2}" srcOrd="0" destOrd="0" parTransId="{813D57DE-95AE-483D-A767-223D967E7226}" sibTransId="{AC48BD7A-DDC8-4082-8C8C-93836CA86CAE}"/>
    <dgm:cxn modelId="{1E811FF8-404A-4A22-8383-D8F605728F85}" srcId="{C813E10B-68AB-46D4-A131-B4B96E8EACAC}" destId="{F8E61106-713E-4509-9983-0D265D29F736}" srcOrd="2" destOrd="0" parTransId="{87117837-3CEA-4DD8-8A20-BEA6FFAA5C4F}" sibTransId="{2D0E341B-B349-40E7-A216-A8FCEAA89E5D}"/>
    <dgm:cxn modelId="{7967F5E9-1586-4D71-A833-C33D1F4C62BC}" type="presOf" srcId="{F8E61106-713E-4509-9983-0D265D29F736}" destId="{A49C8124-0CBD-454C-BEEF-548959E76FD7}" srcOrd="0" destOrd="0" presId="urn:microsoft.com/office/officeart/2005/8/layout/lProcess3"/>
    <dgm:cxn modelId="{8BA303D1-B399-4589-A3D8-B719DD608A48}" srcId="{9F33E90C-0295-496C-BDF0-4A69B30B732D}" destId="{CB2908ED-4E9E-4E09-A199-2E07E43FC86B}" srcOrd="0" destOrd="0" parTransId="{8C5C0AAB-F7E1-4BA9-B106-F6796C52E505}" sibTransId="{EA090186-45F2-4BD7-A808-E185018CF647}"/>
    <dgm:cxn modelId="{409C3D6E-268D-4C2C-ADCB-AB3DC7A8DCA8}" type="presOf" srcId="{C813E10B-68AB-46D4-A131-B4B96E8EACAC}" destId="{4D3C6AB5-B4BD-4ED8-BFA8-EC51840192ED}" srcOrd="0" destOrd="0" presId="urn:microsoft.com/office/officeart/2005/8/layout/lProcess3"/>
    <dgm:cxn modelId="{7F739FC0-F44F-45F2-B6C1-8C9C17416D21}" srcId="{7BE77EF9-46DA-4657-9E2E-162226D45352}" destId="{827AAA33-BDDE-4724-81FB-008738A0FB79}" srcOrd="1" destOrd="0" parTransId="{5F78ACCE-274B-4A5E-81FE-32B76EA6D358}" sibTransId="{76549BE1-EE26-436A-98D8-F29CF4846B47}"/>
    <dgm:cxn modelId="{C82C1580-6662-47CE-9A05-8C15EA62AA6B}" type="presOf" srcId="{BC4ACD40-E1E1-47A0-AB14-FC5E81743989}" destId="{FD4AFB49-6CE8-4F12-883A-32CC2ABD920F}" srcOrd="0" destOrd="0" presId="urn:microsoft.com/office/officeart/2005/8/layout/lProcess3"/>
    <dgm:cxn modelId="{95F89B39-1BFE-4642-B989-E0FE748C66D2}" srcId="{7BE77EF9-46DA-4657-9E2E-162226D45352}" destId="{2882CA03-0BC3-4756-8F07-7623155959AA}" srcOrd="0" destOrd="0" parTransId="{4BA62B96-F967-4C1C-B968-EDE6F167A041}" sibTransId="{283E5654-5094-40A5-A708-A01F1FA6CD91}"/>
    <dgm:cxn modelId="{8E6535C5-47B1-4780-BAA7-058AFB41A406}" type="presOf" srcId="{CB2908ED-4E9E-4E09-A199-2E07E43FC86B}" destId="{92B7C716-8629-434A-9D64-D8C3ED5F8ADF}" srcOrd="0" destOrd="0" presId="urn:microsoft.com/office/officeart/2005/8/layout/lProcess3"/>
    <dgm:cxn modelId="{00B9DD7F-916F-4617-A083-1AADA4CA5996}" type="presOf" srcId="{827AAA33-BDDE-4724-81FB-008738A0FB79}" destId="{62141A28-6E3D-43B1-85ED-32779F4567B2}" srcOrd="0" destOrd="0" presId="urn:microsoft.com/office/officeart/2005/8/layout/lProcess3"/>
    <dgm:cxn modelId="{620A7865-C971-4B40-8D1D-E7735E15380D}" type="presOf" srcId="{C9E12B5F-CB0F-4294-A1BD-1ABA712A5B73}" destId="{6E3BEDD6-B92B-41D0-8694-3F1DFB6F607C}" srcOrd="0" destOrd="0" presId="urn:microsoft.com/office/officeart/2005/8/layout/lProcess3"/>
    <dgm:cxn modelId="{A7225325-3821-496B-9ABB-CB41716D9945}" type="presOf" srcId="{9F33E90C-0295-496C-BDF0-4A69B30B732D}" destId="{97CEB70B-3402-4E7A-A829-F181B12548BB}" srcOrd="0" destOrd="0" presId="urn:microsoft.com/office/officeart/2005/8/layout/lProcess3"/>
    <dgm:cxn modelId="{F02918AB-CB16-4563-B837-E516BAD00381}" type="presOf" srcId="{117EBADE-6F93-4404-AAD3-588FCA39B12A}" destId="{25EB765D-098A-4081-A845-F5D9C64B6928}" srcOrd="0" destOrd="0" presId="urn:microsoft.com/office/officeart/2005/8/layout/lProcess3"/>
    <dgm:cxn modelId="{9D2DE297-B38A-4642-943B-BE37D23D3F14}" srcId="{C813E10B-68AB-46D4-A131-B4B96E8EACAC}" destId="{BC4ACD40-E1E1-47A0-AB14-FC5E81743989}" srcOrd="3" destOrd="0" parTransId="{9482BC15-CD2E-4CA1-9C3E-A091BF91E51B}" sibTransId="{9F9CDB71-3856-493D-B4D3-A89C3368787C}"/>
    <dgm:cxn modelId="{47F2185C-80A8-4AB6-9A63-31EC387035BC}" srcId="{9F33E90C-0295-496C-BDF0-4A69B30B732D}" destId="{F89724F1-D9F1-4034-87F0-6389DFB01069}" srcOrd="1" destOrd="0" parTransId="{42A6846B-71AA-4FBA-8952-952749D83CC3}" sibTransId="{D98BF1B8-8170-44D2-B515-6CF2DF80207A}"/>
    <dgm:cxn modelId="{16DEA4A7-AA6D-4A68-A2B9-CC7157EB553E}" srcId="{F8E61106-713E-4509-9983-0D265D29F736}" destId="{C9E12B5F-CB0F-4294-A1BD-1ABA712A5B73}" srcOrd="1" destOrd="0" parTransId="{9F8D0B6A-5B69-44FE-8ED5-78FFEBD008D3}" sibTransId="{901D28D1-D675-41CB-B3CE-B396F6980C38}"/>
    <dgm:cxn modelId="{DBCCA689-BFF3-474F-8213-900FFC9E7657}" type="presOf" srcId="{7BE77EF9-46DA-4657-9E2E-162226D45352}" destId="{CE723A62-2CD0-455C-B74C-4A8A1F423468}" srcOrd="0" destOrd="0" presId="urn:microsoft.com/office/officeart/2005/8/layout/lProcess3"/>
    <dgm:cxn modelId="{BF9702AC-74E9-468B-9805-4DF9FF0258CF}" srcId="{C813E10B-68AB-46D4-A131-B4B96E8EACAC}" destId="{9F33E90C-0295-496C-BDF0-4A69B30B732D}" srcOrd="0" destOrd="0" parTransId="{047EA77F-8C2B-42E8-AEB4-A72C7268BC89}" sibTransId="{3875647C-2966-41E0-8B85-708095AD0B00}"/>
    <dgm:cxn modelId="{2E995726-C21F-40E2-9DFB-6E63C8A81051}" type="presOf" srcId="{2FABF524-E695-4EDF-ACF7-162A9E8847C2}" destId="{21F3B2A2-6499-4A27-94A8-A3AE6A2B39DE}" srcOrd="0" destOrd="0" presId="urn:microsoft.com/office/officeart/2005/8/layout/lProcess3"/>
    <dgm:cxn modelId="{95ADA383-C31D-4501-B3FA-6DEE02B2443D}" type="presOf" srcId="{1D64B8DF-BDAC-40FA-A4B2-E6040B5356F0}" destId="{30D701F2-D382-4D88-B54E-72F2BEEC42C0}" srcOrd="0" destOrd="0" presId="urn:microsoft.com/office/officeart/2005/8/layout/lProcess3"/>
    <dgm:cxn modelId="{95D26ECA-3476-4F16-9191-F59AB673AF51}" srcId="{BC4ACD40-E1E1-47A0-AB14-FC5E81743989}" destId="{117EBADE-6F93-4404-AAD3-588FCA39B12A}" srcOrd="0" destOrd="0" parTransId="{BEB7CAFC-613F-4AB9-B559-E571046F1F67}" sibTransId="{38D95A3D-29E4-4634-AEA2-A9FBD50E8E77}"/>
    <dgm:cxn modelId="{DA2673AD-18FF-45B5-8589-FA17F1F9E032}" srcId="{BC4ACD40-E1E1-47A0-AB14-FC5E81743989}" destId="{1D64B8DF-BDAC-40FA-A4B2-E6040B5356F0}" srcOrd="1" destOrd="0" parTransId="{105D0277-EC87-424B-A9C7-1A630DA21D75}" sibTransId="{1E56214C-1873-45A0-8687-76541E87B0D4}"/>
    <dgm:cxn modelId="{2A495CE8-135D-478C-966E-C69235387CA3}" type="presOf" srcId="{2882CA03-0BC3-4756-8F07-7623155959AA}" destId="{C9543947-C7D2-459E-94FF-EB42D64527E6}" srcOrd="0" destOrd="0" presId="urn:microsoft.com/office/officeart/2005/8/layout/lProcess3"/>
    <dgm:cxn modelId="{148FE544-E7EC-4413-8420-99B9BCC467EB}" type="presParOf" srcId="{4D3C6AB5-B4BD-4ED8-BFA8-EC51840192ED}" destId="{48D60526-EA91-4917-B353-885BC057C79D}" srcOrd="0" destOrd="0" presId="urn:microsoft.com/office/officeart/2005/8/layout/lProcess3"/>
    <dgm:cxn modelId="{FCEF2D58-C3F9-4DA9-8ADC-0FECF4B52EB4}" type="presParOf" srcId="{48D60526-EA91-4917-B353-885BC057C79D}" destId="{97CEB70B-3402-4E7A-A829-F181B12548BB}" srcOrd="0" destOrd="0" presId="urn:microsoft.com/office/officeart/2005/8/layout/lProcess3"/>
    <dgm:cxn modelId="{817135F3-6D65-4390-8AE0-B8F85804FD54}" type="presParOf" srcId="{48D60526-EA91-4917-B353-885BC057C79D}" destId="{34D277B4-6D67-4F35-8230-80F84973D856}" srcOrd="1" destOrd="0" presId="urn:microsoft.com/office/officeart/2005/8/layout/lProcess3"/>
    <dgm:cxn modelId="{88482A7E-C25C-4E13-BE01-165D01E0C385}" type="presParOf" srcId="{48D60526-EA91-4917-B353-885BC057C79D}" destId="{92B7C716-8629-434A-9D64-D8C3ED5F8ADF}" srcOrd="2" destOrd="0" presId="urn:microsoft.com/office/officeart/2005/8/layout/lProcess3"/>
    <dgm:cxn modelId="{5045131E-D2D2-4C46-885F-8C1876088AB0}" type="presParOf" srcId="{48D60526-EA91-4917-B353-885BC057C79D}" destId="{6C326A39-0BDD-4581-9D7E-D0CD5ED2CE6F}" srcOrd="3" destOrd="0" presId="urn:microsoft.com/office/officeart/2005/8/layout/lProcess3"/>
    <dgm:cxn modelId="{89BEBA6B-B00F-4A70-AAB1-A70CAE95A8C6}" type="presParOf" srcId="{48D60526-EA91-4917-B353-885BC057C79D}" destId="{F54256C9-0826-4701-83E9-0D89ADD652F9}" srcOrd="4" destOrd="0" presId="urn:microsoft.com/office/officeart/2005/8/layout/lProcess3"/>
    <dgm:cxn modelId="{174B0561-FAB1-44D8-BD82-3097A393FACF}" type="presParOf" srcId="{4D3C6AB5-B4BD-4ED8-BFA8-EC51840192ED}" destId="{996D928A-6EA2-4598-9B69-94CA7D524DE0}" srcOrd="1" destOrd="0" presId="urn:microsoft.com/office/officeart/2005/8/layout/lProcess3"/>
    <dgm:cxn modelId="{4D2764D3-1181-4477-9A9A-137A720C2902}" type="presParOf" srcId="{4D3C6AB5-B4BD-4ED8-BFA8-EC51840192ED}" destId="{508B2FAA-EFFA-4D5A-AFC1-0D574FCEC683}" srcOrd="2" destOrd="0" presId="urn:microsoft.com/office/officeart/2005/8/layout/lProcess3"/>
    <dgm:cxn modelId="{23A719B7-2E56-4097-BD89-BC67D1E9A168}" type="presParOf" srcId="{508B2FAA-EFFA-4D5A-AFC1-0D574FCEC683}" destId="{CE723A62-2CD0-455C-B74C-4A8A1F423468}" srcOrd="0" destOrd="0" presId="urn:microsoft.com/office/officeart/2005/8/layout/lProcess3"/>
    <dgm:cxn modelId="{B28B5C6F-EF38-406A-8532-172757C2867E}" type="presParOf" srcId="{508B2FAA-EFFA-4D5A-AFC1-0D574FCEC683}" destId="{11C56465-7B8F-4BBB-A22C-613C2C6BB19E}" srcOrd="1" destOrd="0" presId="urn:microsoft.com/office/officeart/2005/8/layout/lProcess3"/>
    <dgm:cxn modelId="{4598D635-CF87-46F0-A20A-4DA2B4AA6260}" type="presParOf" srcId="{508B2FAA-EFFA-4D5A-AFC1-0D574FCEC683}" destId="{C9543947-C7D2-459E-94FF-EB42D64527E6}" srcOrd="2" destOrd="0" presId="urn:microsoft.com/office/officeart/2005/8/layout/lProcess3"/>
    <dgm:cxn modelId="{5252D7B6-E5AC-4483-8EEE-8A1F62FBCA49}" type="presParOf" srcId="{508B2FAA-EFFA-4D5A-AFC1-0D574FCEC683}" destId="{210E692B-E7B6-4249-9157-0085E6560BED}" srcOrd="3" destOrd="0" presId="urn:microsoft.com/office/officeart/2005/8/layout/lProcess3"/>
    <dgm:cxn modelId="{122DA170-69DC-4DBA-9566-F311019115C4}" type="presParOf" srcId="{508B2FAA-EFFA-4D5A-AFC1-0D574FCEC683}" destId="{62141A28-6E3D-43B1-85ED-32779F4567B2}" srcOrd="4" destOrd="0" presId="urn:microsoft.com/office/officeart/2005/8/layout/lProcess3"/>
    <dgm:cxn modelId="{01A4AEF9-87CD-4442-9EDE-40F97486F793}" type="presParOf" srcId="{4D3C6AB5-B4BD-4ED8-BFA8-EC51840192ED}" destId="{EEB6BD56-7F7E-4229-9A45-9BD46BD88466}" srcOrd="3" destOrd="0" presId="urn:microsoft.com/office/officeart/2005/8/layout/lProcess3"/>
    <dgm:cxn modelId="{2BC005B5-CDF7-4A63-9ECA-925B16ABBD68}" type="presParOf" srcId="{4D3C6AB5-B4BD-4ED8-BFA8-EC51840192ED}" destId="{AC55EF10-B373-4C5B-9B86-9C63ED146F18}" srcOrd="4" destOrd="0" presId="urn:microsoft.com/office/officeart/2005/8/layout/lProcess3"/>
    <dgm:cxn modelId="{D69A8960-D876-43E1-BB3E-0944C6F49AA4}" type="presParOf" srcId="{AC55EF10-B373-4C5B-9B86-9C63ED146F18}" destId="{A49C8124-0CBD-454C-BEEF-548959E76FD7}" srcOrd="0" destOrd="0" presId="urn:microsoft.com/office/officeart/2005/8/layout/lProcess3"/>
    <dgm:cxn modelId="{C7D5EF66-C6CF-4858-9DE0-EB93F5F4F31A}" type="presParOf" srcId="{AC55EF10-B373-4C5B-9B86-9C63ED146F18}" destId="{CC3F629C-0FC2-479A-A806-F579B307421F}" srcOrd="1" destOrd="0" presId="urn:microsoft.com/office/officeart/2005/8/layout/lProcess3"/>
    <dgm:cxn modelId="{25A52960-6C0B-4991-9EDF-96CE03668C55}" type="presParOf" srcId="{AC55EF10-B373-4C5B-9B86-9C63ED146F18}" destId="{21F3B2A2-6499-4A27-94A8-A3AE6A2B39DE}" srcOrd="2" destOrd="0" presId="urn:microsoft.com/office/officeart/2005/8/layout/lProcess3"/>
    <dgm:cxn modelId="{504EA7D4-1BEE-4E42-A905-27E14168518F}" type="presParOf" srcId="{AC55EF10-B373-4C5B-9B86-9C63ED146F18}" destId="{9C76D6AE-00D8-4099-869C-19CD8ED4E4B4}" srcOrd="3" destOrd="0" presId="urn:microsoft.com/office/officeart/2005/8/layout/lProcess3"/>
    <dgm:cxn modelId="{6C61A0B2-4466-43E6-BDBD-AA5E36E1CDB7}" type="presParOf" srcId="{AC55EF10-B373-4C5B-9B86-9C63ED146F18}" destId="{6E3BEDD6-B92B-41D0-8694-3F1DFB6F607C}" srcOrd="4" destOrd="0" presId="urn:microsoft.com/office/officeart/2005/8/layout/lProcess3"/>
    <dgm:cxn modelId="{0B31BECC-82A7-43CF-9C97-6923D896464B}" type="presParOf" srcId="{4D3C6AB5-B4BD-4ED8-BFA8-EC51840192ED}" destId="{D0A27FE4-06BA-4CDF-A770-B67126B804F1}" srcOrd="5" destOrd="0" presId="urn:microsoft.com/office/officeart/2005/8/layout/lProcess3"/>
    <dgm:cxn modelId="{FA370A96-9C90-4333-9B5C-67DB16A6619C}" type="presParOf" srcId="{4D3C6AB5-B4BD-4ED8-BFA8-EC51840192ED}" destId="{8BD6322C-9A28-4615-817F-E6766230E603}" srcOrd="6" destOrd="0" presId="urn:microsoft.com/office/officeart/2005/8/layout/lProcess3"/>
    <dgm:cxn modelId="{E7B6A9F3-C410-4029-8D87-CE94802D3478}" type="presParOf" srcId="{8BD6322C-9A28-4615-817F-E6766230E603}" destId="{FD4AFB49-6CE8-4F12-883A-32CC2ABD920F}" srcOrd="0" destOrd="0" presId="urn:microsoft.com/office/officeart/2005/8/layout/lProcess3"/>
    <dgm:cxn modelId="{C169D264-42DD-4B02-94D4-24D6140F6C69}" type="presParOf" srcId="{8BD6322C-9A28-4615-817F-E6766230E603}" destId="{69CC465C-06C0-4961-8C8D-E72A3D91ECF4}" srcOrd="1" destOrd="0" presId="urn:microsoft.com/office/officeart/2005/8/layout/lProcess3"/>
    <dgm:cxn modelId="{4F94467B-D904-4B9E-92BB-C44465B6A801}" type="presParOf" srcId="{8BD6322C-9A28-4615-817F-E6766230E603}" destId="{25EB765D-098A-4081-A845-F5D9C64B6928}" srcOrd="2" destOrd="0" presId="urn:microsoft.com/office/officeart/2005/8/layout/lProcess3"/>
    <dgm:cxn modelId="{EC38024B-F2C7-49E4-8134-58565F099D41}" type="presParOf" srcId="{8BD6322C-9A28-4615-817F-E6766230E603}" destId="{2A1A9CAE-75A9-4B5C-8090-711408A55F14}" srcOrd="3" destOrd="0" presId="urn:microsoft.com/office/officeart/2005/8/layout/lProcess3"/>
    <dgm:cxn modelId="{5DD27E09-DD88-4C03-8D32-2B37CE9B3678}" type="presParOf" srcId="{8BD6322C-9A28-4615-817F-E6766230E603}" destId="{30D701F2-D382-4D88-B54E-72F2BEEC42C0}" srcOrd="4" destOrd="0" presId="urn:microsoft.com/office/officeart/2005/8/layout/lProcess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kern="0">
                <a:solidFill>
                  <a:sysClr val="windowText" lastClr="000000"/>
                </a:solidFill>
                <a:latin typeface="+mn-lt"/>
                <a:cs typeface="+mn-cs"/>
              </a:defRPr>
            </a:lvl1pPr>
          </a:lstStyle>
          <a:p>
            <a:pPr>
              <a:defRPr/>
            </a:pPr>
            <a:endParaRPr lang="pl-PL"/>
          </a:p>
        </p:txBody>
      </p:sp>
      <p:sp>
        <p:nvSpPr>
          <p:cNvPr id="3" name="Symbol zastępczy daty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kern="0" smtClean="0">
                <a:solidFill>
                  <a:sysClr val="windowText" lastClr="000000"/>
                </a:solidFill>
                <a:latin typeface="+mn-lt"/>
                <a:cs typeface="+mn-cs"/>
              </a:defRPr>
            </a:lvl1pPr>
          </a:lstStyle>
          <a:p>
            <a:pPr>
              <a:defRPr/>
            </a:pPr>
            <a:fld id="{5791DC45-9489-4CDE-8DB0-BA3C43F6790A}" type="datetimeFigureOut">
              <a:rPr lang="pl-PL"/>
              <a:pPr>
                <a:defRPr/>
              </a:pPr>
              <a:t>17.04.2018</a:t>
            </a:fld>
            <a:endParaRPr lang="pl-PL"/>
          </a:p>
        </p:txBody>
      </p:sp>
      <p:sp>
        <p:nvSpPr>
          <p:cNvPr id="4" name="Symbol zastępczy stopki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kern="0">
                <a:solidFill>
                  <a:sysClr val="windowText" lastClr="000000"/>
                </a:solidFill>
                <a:latin typeface="+mn-lt"/>
                <a:cs typeface="+mn-cs"/>
              </a:defRPr>
            </a:lvl1pPr>
          </a:lstStyle>
          <a:p>
            <a:pPr>
              <a:defRPr/>
            </a:pPr>
            <a:endParaRPr lang="pl-PL"/>
          </a:p>
        </p:txBody>
      </p:sp>
      <p:sp>
        <p:nvSpPr>
          <p:cNvPr id="5" name="Symbol zastępczy numeru slajdu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kern="0" smtClean="0">
                <a:solidFill>
                  <a:sysClr val="windowText" lastClr="000000"/>
                </a:solidFill>
                <a:latin typeface="+mn-lt"/>
                <a:cs typeface="+mn-cs"/>
              </a:defRPr>
            </a:lvl1pPr>
          </a:lstStyle>
          <a:p>
            <a:pPr>
              <a:defRPr/>
            </a:pPr>
            <a:fld id="{EF25F2F7-CE43-4844-85BD-2928BFC48069}" type="slidenum">
              <a:rPr lang="pl-PL"/>
              <a:pPr>
                <a:defRPr/>
              </a:pPr>
              <a:t>‹#›</a:t>
            </a:fld>
            <a:endParaRPr lang="pl-PL"/>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290" name="Shape 29"/>
          <p:cNvSpPr>
            <a:spLocks noGrp="1" noRot="1" noChangeAspect="1"/>
          </p:cNvSpPr>
          <p:nvPr>
            <p:ph type="sldImg"/>
          </p:nvPr>
        </p:nvSpPr>
        <p:spPr bwMode="auto">
          <a:xfrm>
            <a:off x="1143000" y="685800"/>
            <a:ext cx="4572000" cy="3429000"/>
          </a:xfrm>
          <a:prstGeom prst="rect">
            <a:avLst/>
          </a:prstGeom>
          <a:noFill/>
          <a:ln w="9525">
            <a:noFill/>
            <a:miter lim="800000"/>
            <a:headEnd/>
            <a:tailEnd/>
          </a:ln>
        </p:spPr>
      </p:sp>
      <p:sp>
        <p:nvSpPr>
          <p:cNvPr id="12291" name="Shape 30"/>
          <p:cNvSpPr>
            <a:spLocks noGrp="1"/>
          </p:cNvSpPr>
          <p:nvPr>
            <p:ph type="body" sz="quarter" idx="1"/>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endParaRPr lang="pl-PL" smtClean="0">
              <a:sym typeface="Helvetica Neue"/>
            </a:endParaRPr>
          </a:p>
        </p:txBody>
      </p:sp>
    </p:spTree>
  </p:cSld>
  <p:clrMap bg1="lt1" tx1="dk1" bg2="lt2" tx2="dk2" accent1="accent1" accent2="accent2" accent3="accent3" accent4="accent4" accent5="accent5" accent6="accent6" hlink="hlink" folHlink="folHlink"/>
  <p:notesStyle>
    <a:lvl1pPr algn="l" defTabSz="457200" rtl="0" eaLnBrk="0" fontAlgn="base" hangingPunct="0">
      <a:lnSpc>
        <a:spcPct val="118000"/>
      </a:lnSpc>
      <a:spcBef>
        <a:spcPct val="30000"/>
      </a:spcBef>
      <a:spcAft>
        <a:spcPct val="0"/>
      </a:spcAft>
      <a:defRPr sz="2200">
        <a:solidFill>
          <a:schemeClr val="tx1"/>
        </a:solidFill>
        <a:latin typeface="Helvetica Neue"/>
        <a:ea typeface="Helvetica Neue"/>
        <a:cs typeface="Helvetica Neue"/>
        <a:sym typeface="Helvetica Neue"/>
      </a:defRPr>
    </a:lvl1pPr>
    <a:lvl2pPr marL="742950" indent="-285750" algn="l" defTabSz="457200" rtl="0" eaLnBrk="0" fontAlgn="base" hangingPunct="0">
      <a:lnSpc>
        <a:spcPct val="118000"/>
      </a:lnSpc>
      <a:spcBef>
        <a:spcPct val="30000"/>
      </a:spcBef>
      <a:spcAft>
        <a:spcPct val="0"/>
      </a:spcAft>
      <a:defRPr sz="2200">
        <a:solidFill>
          <a:schemeClr val="tx1"/>
        </a:solidFill>
        <a:latin typeface="Helvetica Neue"/>
        <a:ea typeface="Helvetica Neue"/>
        <a:cs typeface="Helvetica Neue"/>
        <a:sym typeface="Helvetica Neue"/>
      </a:defRPr>
    </a:lvl2pPr>
    <a:lvl3pPr marL="1143000" indent="-228600" algn="l" defTabSz="457200" rtl="0" eaLnBrk="0" fontAlgn="base" hangingPunct="0">
      <a:lnSpc>
        <a:spcPct val="118000"/>
      </a:lnSpc>
      <a:spcBef>
        <a:spcPct val="30000"/>
      </a:spcBef>
      <a:spcAft>
        <a:spcPct val="0"/>
      </a:spcAft>
      <a:defRPr sz="2200">
        <a:solidFill>
          <a:schemeClr val="tx1"/>
        </a:solidFill>
        <a:latin typeface="Helvetica Neue"/>
        <a:ea typeface="Helvetica Neue"/>
        <a:cs typeface="Helvetica Neue"/>
        <a:sym typeface="Helvetica Neue"/>
      </a:defRPr>
    </a:lvl3pPr>
    <a:lvl4pPr marL="1600200" indent="-228600" algn="l" defTabSz="457200" rtl="0" eaLnBrk="0" fontAlgn="base" hangingPunct="0">
      <a:lnSpc>
        <a:spcPct val="118000"/>
      </a:lnSpc>
      <a:spcBef>
        <a:spcPct val="30000"/>
      </a:spcBef>
      <a:spcAft>
        <a:spcPct val="0"/>
      </a:spcAft>
      <a:defRPr sz="2200">
        <a:solidFill>
          <a:schemeClr val="tx1"/>
        </a:solidFill>
        <a:latin typeface="Helvetica Neue"/>
        <a:ea typeface="Helvetica Neue"/>
        <a:cs typeface="Helvetica Neue"/>
        <a:sym typeface="Helvetica Neue"/>
      </a:defRPr>
    </a:lvl4pPr>
    <a:lvl5pPr marL="2057400" indent="-228600" algn="l" defTabSz="457200" rtl="0" eaLnBrk="0" fontAlgn="base" hangingPunct="0">
      <a:lnSpc>
        <a:spcPct val="118000"/>
      </a:lnSpc>
      <a:spcBef>
        <a:spcPct val="30000"/>
      </a:spcBef>
      <a:spcAft>
        <a:spcPct val="0"/>
      </a:spcAft>
      <a:defRPr sz="2200">
        <a:solidFill>
          <a:schemeClr val="tx1"/>
        </a:solidFill>
        <a:latin typeface="Helvetica Neue"/>
        <a:ea typeface="Helvetica Neue"/>
        <a:cs typeface="Helvetica Neue"/>
        <a:sym typeface="Helvetica Neue"/>
      </a:defRPr>
    </a:lvl5pPr>
    <a:lvl6pPr indent="1143000" defTabSz="457200">
      <a:lnSpc>
        <a:spcPct val="117999"/>
      </a:lnSpc>
      <a:defRPr sz="2200">
        <a:latin typeface="Helvetica Neue"/>
        <a:ea typeface="Helvetica Neue"/>
        <a:cs typeface="Helvetica Neue"/>
        <a:sym typeface="Helvetica Neue"/>
      </a:defRPr>
    </a:lvl6pPr>
    <a:lvl7pPr indent="1371600" defTabSz="457200">
      <a:lnSpc>
        <a:spcPct val="117999"/>
      </a:lnSpc>
      <a:defRPr sz="2200">
        <a:latin typeface="Helvetica Neue"/>
        <a:ea typeface="Helvetica Neue"/>
        <a:cs typeface="Helvetica Neue"/>
        <a:sym typeface="Helvetica Neue"/>
      </a:defRPr>
    </a:lvl7pPr>
    <a:lvl8pPr indent="1600200" defTabSz="457200">
      <a:lnSpc>
        <a:spcPct val="117999"/>
      </a:lnSpc>
      <a:defRPr sz="2200">
        <a:latin typeface="Helvetica Neue"/>
        <a:ea typeface="Helvetica Neue"/>
        <a:cs typeface="Helvetica Neue"/>
        <a:sym typeface="Helvetica Neue"/>
      </a:defRPr>
    </a:lvl8pPr>
    <a:lvl9pPr indent="1828800" defTabSz="45720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ymbol zastępczy obrazu slajdu 1"/>
          <p:cNvSpPr>
            <a:spLocks noGrp="1" noRot="1" noChangeAspect="1"/>
          </p:cNvSpPr>
          <p:nvPr>
            <p:ph type="sldImg"/>
          </p:nvPr>
        </p:nvSpPr>
        <p:spPr/>
      </p:sp>
      <p:sp>
        <p:nvSpPr>
          <p:cNvPr id="15362" name="Symbol zastępczy notatek 2"/>
          <p:cNvSpPr>
            <a:spLocks noGrp="1"/>
          </p:cNvSpPr>
          <p:nvPr>
            <p:ph type="body" idx="1"/>
          </p:nvPr>
        </p:nvSpPr>
        <p:spPr/>
        <p:txBody>
          <a:bodyPr/>
          <a:lstStyle/>
          <a:p>
            <a:pPr eaLnBrk="1" hangingPunct="1">
              <a:spcBef>
                <a:spcPct val="0"/>
              </a:spcBef>
            </a:pPr>
            <a:endParaRPr lang="pl-PL" smtClean="0">
              <a:solidFill>
                <a:srgbClr val="000000"/>
              </a:solidFill>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ymbol zastępczy obrazu slajdu 1"/>
          <p:cNvSpPr>
            <a:spLocks noGrp="1" noRot="1" noChangeAspect="1"/>
          </p:cNvSpPr>
          <p:nvPr>
            <p:ph type="sldImg"/>
          </p:nvPr>
        </p:nvSpPr>
        <p:spPr/>
      </p:sp>
      <p:sp>
        <p:nvSpPr>
          <p:cNvPr id="27650" name="Symbol zastępczy notatek 2"/>
          <p:cNvSpPr>
            <a:spLocks noGrp="1"/>
          </p:cNvSpPr>
          <p:nvPr>
            <p:ph type="body" idx="1"/>
          </p:nvPr>
        </p:nvSpPr>
        <p:spPr/>
        <p:txBody>
          <a:bodyPr/>
          <a:lstStyle/>
          <a:p>
            <a:pPr eaLnBrk="1" hangingPunct="1">
              <a:spcBef>
                <a:spcPct val="0"/>
              </a:spcBef>
            </a:pPr>
            <a:endParaRPr lang="pl-PL" smtClean="0">
              <a:solidFill>
                <a:srgbClr val="000000"/>
              </a:solidFill>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ymbol zastępczy obrazu slajdu 1"/>
          <p:cNvSpPr>
            <a:spLocks noGrp="1" noRot="1" noChangeAspect="1"/>
          </p:cNvSpPr>
          <p:nvPr>
            <p:ph type="sldImg"/>
          </p:nvPr>
        </p:nvSpPr>
        <p:spPr/>
      </p:sp>
      <p:sp>
        <p:nvSpPr>
          <p:cNvPr id="29698" name="Symbol zastępczy notatek 2"/>
          <p:cNvSpPr>
            <a:spLocks noGrp="1"/>
          </p:cNvSpPr>
          <p:nvPr>
            <p:ph type="body" idx="1"/>
          </p:nvPr>
        </p:nvSpPr>
        <p:spPr/>
        <p:txBody>
          <a:bodyPr/>
          <a:lstStyle/>
          <a:p>
            <a:pPr eaLnBrk="1" hangingPunct="1">
              <a:spcBef>
                <a:spcPct val="0"/>
              </a:spcBef>
            </a:pPr>
            <a:endParaRPr lang="pl-PL" smtClean="0">
              <a:solidFill>
                <a:srgbClr val="000000"/>
              </a:solidFill>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ymbol zastępczy obrazu slajdu 1"/>
          <p:cNvSpPr>
            <a:spLocks noGrp="1" noRot="1" noChangeAspect="1"/>
          </p:cNvSpPr>
          <p:nvPr>
            <p:ph type="sldImg"/>
          </p:nvPr>
        </p:nvSpPr>
        <p:spPr/>
      </p:sp>
      <p:sp>
        <p:nvSpPr>
          <p:cNvPr id="63490" name="Symbol zastępczy notatek 2"/>
          <p:cNvSpPr>
            <a:spLocks noGrp="1"/>
          </p:cNvSpPr>
          <p:nvPr>
            <p:ph type="body" idx="1"/>
          </p:nvPr>
        </p:nvSpPr>
        <p:spPr/>
        <p:txBody>
          <a:bodyPr/>
          <a:lstStyle/>
          <a:p>
            <a:pPr eaLnBrk="1" hangingPunct="1">
              <a:spcBef>
                <a:spcPct val="0"/>
              </a:spcBef>
            </a:pPr>
            <a:endParaRPr lang="pl-PL" smtClean="0">
              <a:solidFill>
                <a:srgbClr val="000000"/>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ymbol zastępczy obrazu slajdu 1"/>
          <p:cNvSpPr>
            <a:spLocks noGrp="1" noRot="1" noChangeAspect="1"/>
          </p:cNvSpPr>
          <p:nvPr>
            <p:ph type="sldImg"/>
          </p:nvPr>
        </p:nvSpPr>
        <p:spPr/>
      </p:sp>
      <p:sp>
        <p:nvSpPr>
          <p:cNvPr id="66562" name="Symbol zastępczy notatek 2"/>
          <p:cNvSpPr>
            <a:spLocks noGrp="1"/>
          </p:cNvSpPr>
          <p:nvPr>
            <p:ph type="body" idx="1"/>
          </p:nvPr>
        </p:nvSpPr>
        <p:spPr/>
        <p:txBody>
          <a:bodyPr/>
          <a:lstStyle/>
          <a:p>
            <a:pPr eaLnBrk="1" hangingPunct="1">
              <a:spcBef>
                <a:spcPct val="0"/>
              </a:spcBef>
            </a:pPr>
            <a:r>
              <a:rPr lang="pl-PL" smtClean="0">
                <a:solidFill>
                  <a:srgbClr val="000000"/>
                </a:solidFill>
                <a:latin typeface="Calibri" pitchFamily="34" charset="0"/>
              </a:rPr>
              <a:t>Slajd końcowy. Treść pozdrowienia można zmienić we wzorcu: górne menu „Widok” &gt; „Wzorzec slajdów”. Elementy graficzne („chorągiewki”) i logo ZUS są stałymi elementami szablonu i nie podlegają modyfikacji. Prosimy o zachowanie zastosowanej czcionki Calibri. </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ytuł i podtytuł">
    <p:bg>
      <p:bgPr>
        <a:solidFill>
          <a:schemeClr val="tx1"/>
        </a:solidFill>
        <a:effectLst/>
      </p:bgPr>
    </p:bg>
    <p:spTree>
      <p:nvGrpSpPr>
        <p:cNvPr id="1" name=""/>
        <p:cNvGrpSpPr/>
        <p:nvPr/>
      </p:nvGrpSpPr>
      <p:grpSpPr>
        <a:xfrm>
          <a:off x="0" y="0"/>
          <a:ext cx="0" cy="0"/>
          <a:chOff x="0" y="0"/>
          <a:chExt cx="0" cy="0"/>
        </a:xfrm>
      </p:grpSpPr>
      <p:grpSp>
        <p:nvGrpSpPr>
          <p:cNvPr id="7" name="Grupa 17"/>
          <p:cNvGrpSpPr>
            <a:grpSpLocks/>
          </p:cNvGrpSpPr>
          <p:nvPr userDrawn="1"/>
        </p:nvGrpSpPr>
        <p:grpSpPr bwMode="auto">
          <a:xfrm>
            <a:off x="-12700" y="7678738"/>
            <a:ext cx="13017500" cy="2090737"/>
            <a:chOff x="-12998" y="7678476"/>
            <a:chExt cx="13017798" cy="2090536"/>
          </a:xfrm>
        </p:grpSpPr>
        <p:sp>
          <p:nvSpPr>
            <p:cNvPr id="8" name="Trapez 3"/>
            <p:cNvSpPr/>
            <p:nvPr/>
          </p:nvSpPr>
          <p:spPr>
            <a:xfrm>
              <a:off x="-12998" y="7678476"/>
              <a:ext cx="13017798" cy="2090536"/>
            </a:xfrm>
            <a:custGeom>
              <a:avLst/>
              <a:gdLst>
                <a:gd name="connsiteX0" fmla="*/ 0 w 12651729"/>
                <a:gd name="connsiteY0" fmla="*/ 1132384 h 1132384"/>
                <a:gd name="connsiteX1" fmla="*/ 448503 w 12651729"/>
                <a:gd name="connsiteY1" fmla="*/ 0 h 1132384"/>
                <a:gd name="connsiteX2" fmla="*/ 12203226 w 12651729"/>
                <a:gd name="connsiteY2" fmla="*/ 0 h 1132384"/>
                <a:gd name="connsiteX3" fmla="*/ 12651729 w 12651729"/>
                <a:gd name="connsiteY3" fmla="*/ 1132384 h 1132384"/>
                <a:gd name="connsiteX4" fmla="*/ 0 w 12651729"/>
                <a:gd name="connsiteY4" fmla="*/ 1132384 h 1132384"/>
                <a:gd name="connsiteX0" fmla="*/ 0 w 12651729"/>
                <a:gd name="connsiteY0" fmla="*/ 1160959 h 1160959"/>
                <a:gd name="connsiteX1" fmla="*/ 448503 w 12651729"/>
                <a:gd name="connsiteY1" fmla="*/ 28575 h 1160959"/>
                <a:gd name="connsiteX2" fmla="*/ 12622326 w 12651729"/>
                <a:gd name="connsiteY2" fmla="*/ 0 h 1160959"/>
                <a:gd name="connsiteX3" fmla="*/ 12651729 w 12651729"/>
                <a:gd name="connsiteY3" fmla="*/ 1160959 h 1160959"/>
                <a:gd name="connsiteX4" fmla="*/ 0 w 12651729"/>
                <a:gd name="connsiteY4" fmla="*/ 1160959 h 1160959"/>
                <a:gd name="connsiteX0" fmla="*/ 0 w 12654076"/>
                <a:gd name="connsiteY0" fmla="*/ 1167309 h 1167309"/>
                <a:gd name="connsiteX1" fmla="*/ 448503 w 12654076"/>
                <a:gd name="connsiteY1" fmla="*/ 34925 h 1167309"/>
                <a:gd name="connsiteX2" fmla="*/ 12654076 w 12654076"/>
                <a:gd name="connsiteY2" fmla="*/ 0 h 1167309"/>
                <a:gd name="connsiteX3" fmla="*/ 12651729 w 12654076"/>
                <a:gd name="connsiteY3" fmla="*/ 1167309 h 1167309"/>
                <a:gd name="connsiteX4" fmla="*/ 0 w 12654076"/>
                <a:gd name="connsiteY4" fmla="*/ 1167309 h 1167309"/>
                <a:gd name="connsiteX0" fmla="*/ 0 w 12660426"/>
                <a:gd name="connsiteY0" fmla="*/ 1148259 h 1148259"/>
                <a:gd name="connsiteX1" fmla="*/ 448503 w 12660426"/>
                <a:gd name="connsiteY1" fmla="*/ 15875 h 1148259"/>
                <a:gd name="connsiteX2" fmla="*/ 12660426 w 12660426"/>
                <a:gd name="connsiteY2" fmla="*/ 0 h 1148259"/>
                <a:gd name="connsiteX3" fmla="*/ 12651729 w 12660426"/>
                <a:gd name="connsiteY3" fmla="*/ 1148259 h 1148259"/>
                <a:gd name="connsiteX4" fmla="*/ 0 w 12660426"/>
                <a:gd name="connsiteY4" fmla="*/ 1148259 h 1148259"/>
                <a:gd name="connsiteX0" fmla="*/ 0 w 12670336"/>
                <a:gd name="connsiteY0" fmla="*/ 1148259 h 1148259"/>
                <a:gd name="connsiteX1" fmla="*/ 448503 w 12670336"/>
                <a:gd name="connsiteY1" fmla="*/ 15875 h 1148259"/>
                <a:gd name="connsiteX2" fmla="*/ 12660426 w 12670336"/>
                <a:gd name="connsiteY2" fmla="*/ 0 h 1148259"/>
                <a:gd name="connsiteX3" fmla="*/ 12670298 w 12670336"/>
                <a:gd name="connsiteY3" fmla="*/ 1148259 h 1148259"/>
                <a:gd name="connsiteX4" fmla="*/ 0 w 12670336"/>
                <a:gd name="connsiteY4" fmla="*/ 1148259 h 1148259"/>
                <a:gd name="connsiteX0" fmla="*/ 0 w 12672031"/>
                <a:gd name="connsiteY0" fmla="*/ 1143497 h 1143497"/>
                <a:gd name="connsiteX1" fmla="*/ 448503 w 12672031"/>
                <a:gd name="connsiteY1" fmla="*/ 11113 h 1143497"/>
                <a:gd name="connsiteX2" fmla="*/ 12672031 w 12672031"/>
                <a:gd name="connsiteY2" fmla="*/ 0 h 1143497"/>
                <a:gd name="connsiteX3" fmla="*/ 12670298 w 12672031"/>
                <a:gd name="connsiteY3" fmla="*/ 1143497 h 1143497"/>
                <a:gd name="connsiteX4" fmla="*/ 0 w 12672031"/>
                <a:gd name="connsiteY4" fmla="*/ 1143497 h 1143497"/>
                <a:gd name="connsiteX0" fmla="*/ 0 w 12670360"/>
                <a:gd name="connsiteY0" fmla="*/ 1143497 h 1143497"/>
                <a:gd name="connsiteX1" fmla="*/ 448503 w 12670360"/>
                <a:gd name="connsiteY1" fmla="*/ 11113 h 1143497"/>
                <a:gd name="connsiteX2" fmla="*/ 12665068 w 12670360"/>
                <a:gd name="connsiteY2" fmla="*/ 0 h 1143497"/>
                <a:gd name="connsiteX3" fmla="*/ 12670298 w 12670360"/>
                <a:gd name="connsiteY3" fmla="*/ 1143497 h 1143497"/>
                <a:gd name="connsiteX4" fmla="*/ 0 w 12670360"/>
                <a:gd name="connsiteY4" fmla="*/ 1143497 h 1143497"/>
                <a:gd name="connsiteX0" fmla="*/ 0 w 12672030"/>
                <a:gd name="connsiteY0" fmla="*/ 1145878 h 1145878"/>
                <a:gd name="connsiteX1" fmla="*/ 448503 w 12672030"/>
                <a:gd name="connsiteY1" fmla="*/ 13494 h 1145878"/>
                <a:gd name="connsiteX2" fmla="*/ 12672030 w 12672030"/>
                <a:gd name="connsiteY2" fmla="*/ 0 h 1145878"/>
                <a:gd name="connsiteX3" fmla="*/ 12670298 w 12672030"/>
                <a:gd name="connsiteY3" fmla="*/ 1145878 h 1145878"/>
                <a:gd name="connsiteX4" fmla="*/ 0 w 12672030"/>
                <a:gd name="connsiteY4" fmla="*/ 1145878 h 1145878"/>
                <a:gd name="connsiteX0" fmla="*/ 0 w 12670360"/>
                <a:gd name="connsiteY0" fmla="*/ 1145878 h 1145878"/>
                <a:gd name="connsiteX1" fmla="*/ 448503 w 12670360"/>
                <a:gd name="connsiteY1" fmla="*/ 13494 h 1145878"/>
                <a:gd name="connsiteX2" fmla="*/ 12665067 w 12670360"/>
                <a:gd name="connsiteY2" fmla="*/ 0 h 1145878"/>
                <a:gd name="connsiteX3" fmla="*/ 12670298 w 12670360"/>
                <a:gd name="connsiteY3" fmla="*/ 1145878 h 1145878"/>
                <a:gd name="connsiteX4" fmla="*/ 0 w 12670360"/>
                <a:gd name="connsiteY4" fmla="*/ 1145878 h 1145878"/>
                <a:gd name="connsiteX0" fmla="*/ 0 w 12674351"/>
                <a:gd name="connsiteY0" fmla="*/ 1145878 h 1145878"/>
                <a:gd name="connsiteX1" fmla="*/ 448503 w 12674351"/>
                <a:gd name="connsiteY1" fmla="*/ 13494 h 1145878"/>
                <a:gd name="connsiteX2" fmla="*/ 12674351 w 12674351"/>
                <a:gd name="connsiteY2" fmla="*/ 0 h 1145878"/>
                <a:gd name="connsiteX3" fmla="*/ 12670298 w 12674351"/>
                <a:gd name="connsiteY3" fmla="*/ 1145878 h 1145878"/>
                <a:gd name="connsiteX4" fmla="*/ 0 w 12674351"/>
                <a:gd name="connsiteY4" fmla="*/ 1145878 h 1145878"/>
                <a:gd name="connsiteX0" fmla="*/ 0 w 12670390"/>
                <a:gd name="connsiteY0" fmla="*/ 1145878 h 1145878"/>
                <a:gd name="connsiteX1" fmla="*/ 448503 w 12670390"/>
                <a:gd name="connsiteY1" fmla="*/ 13494 h 1145878"/>
                <a:gd name="connsiteX2" fmla="*/ 12667387 w 12670390"/>
                <a:gd name="connsiteY2" fmla="*/ 0 h 1145878"/>
                <a:gd name="connsiteX3" fmla="*/ 12670298 w 12670390"/>
                <a:gd name="connsiteY3" fmla="*/ 1145878 h 1145878"/>
                <a:gd name="connsiteX4" fmla="*/ 0 w 12670390"/>
                <a:gd name="connsiteY4" fmla="*/ 1145878 h 1145878"/>
                <a:gd name="connsiteX0" fmla="*/ 0 w 12670390"/>
                <a:gd name="connsiteY0" fmla="*/ 1145878 h 1145878"/>
                <a:gd name="connsiteX1" fmla="*/ 436898 w 12670390"/>
                <a:gd name="connsiteY1" fmla="*/ 1588 h 1145878"/>
                <a:gd name="connsiteX2" fmla="*/ 12667387 w 12670390"/>
                <a:gd name="connsiteY2" fmla="*/ 0 h 1145878"/>
                <a:gd name="connsiteX3" fmla="*/ 12670298 w 12670390"/>
                <a:gd name="connsiteY3" fmla="*/ 1145878 h 1145878"/>
                <a:gd name="connsiteX4" fmla="*/ 0 w 12670390"/>
                <a:gd name="connsiteY4" fmla="*/ 1145878 h 1145878"/>
                <a:gd name="connsiteX0" fmla="*/ 0 w 12681995"/>
                <a:gd name="connsiteY0" fmla="*/ 1148260 h 1148260"/>
                <a:gd name="connsiteX1" fmla="*/ 448503 w 12681995"/>
                <a:gd name="connsiteY1" fmla="*/ 1588 h 1148260"/>
                <a:gd name="connsiteX2" fmla="*/ 12678992 w 12681995"/>
                <a:gd name="connsiteY2" fmla="*/ 0 h 1148260"/>
                <a:gd name="connsiteX3" fmla="*/ 12681903 w 12681995"/>
                <a:gd name="connsiteY3" fmla="*/ 1145878 h 1148260"/>
                <a:gd name="connsiteX4" fmla="*/ 0 w 12681995"/>
                <a:gd name="connsiteY4" fmla="*/ 1148260 h 1148260"/>
                <a:gd name="connsiteX0" fmla="*/ 0 w 13153589"/>
                <a:gd name="connsiteY0" fmla="*/ 1143022 h 1145878"/>
                <a:gd name="connsiteX1" fmla="*/ 920097 w 13153589"/>
                <a:gd name="connsiteY1" fmla="*/ 1588 h 1145878"/>
                <a:gd name="connsiteX2" fmla="*/ 13150586 w 13153589"/>
                <a:gd name="connsiteY2" fmla="*/ 0 h 1145878"/>
                <a:gd name="connsiteX3" fmla="*/ 13153497 w 13153589"/>
                <a:gd name="connsiteY3" fmla="*/ 1145878 h 1145878"/>
                <a:gd name="connsiteX4" fmla="*/ 0 w 13153589"/>
                <a:gd name="connsiteY4" fmla="*/ 1143022 h 1145878"/>
                <a:gd name="connsiteX0" fmla="*/ 0 w 13153589"/>
                <a:gd name="connsiteY0" fmla="*/ 1146671 h 1149527"/>
                <a:gd name="connsiteX1" fmla="*/ 833477 w 13153589"/>
                <a:gd name="connsiteY1" fmla="*/ 0 h 1149527"/>
                <a:gd name="connsiteX2" fmla="*/ 13150586 w 13153589"/>
                <a:gd name="connsiteY2" fmla="*/ 3649 h 1149527"/>
                <a:gd name="connsiteX3" fmla="*/ 13153497 w 13153589"/>
                <a:gd name="connsiteY3" fmla="*/ 1149527 h 1149527"/>
                <a:gd name="connsiteX4" fmla="*/ 0 w 13153589"/>
                <a:gd name="connsiteY4" fmla="*/ 1146671 h 11495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53589" h="1149527">
                  <a:moveTo>
                    <a:pt x="0" y="1146671"/>
                  </a:moveTo>
                  <a:lnTo>
                    <a:pt x="833477" y="0"/>
                  </a:lnTo>
                  <a:lnTo>
                    <a:pt x="13150586" y="3649"/>
                  </a:lnTo>
                  <a:cubicBezTo>
                    <a:pt x="13149804" y="392752"/>
                    <a:pt x="13154279" y="760424"/>
                    <a:pt x="13153497" y="1149527"/>
                  </a:cubicBezTo>
                  <a:lnTo>
                    <a:pt x="0" y="1146671"/>
                  </a:lnTo>
                  <a:close/>
                </a:path>
              </a:pathLst>
            </a:custGeom>
            <a:solidFill>
              <a:schemeClr val="accent2"/>
            </a:solidFill>
            <a:ln w="12700" cap="flat">
              <a:noFill/>
              <a:miter lim="400000"/>
            </a:ln>
            <a:effectLst/>
          </p:spPr>
          <p:style>
            <a:lnRef idx="0">
              <a:scrgbClr r="0" g="0" b="0"/>
            </a:lnRef>
            <a:fillRef idx="0">
              <a:scrgbClr r="0" g="0" b="0"/>
            </a:fillRef>
            <a:effectRef idx="0">
              <a:scrgbClr r="0" g="0" b="0"/>
            </a:effectRef>
            <a:fontRef idx="none"/>
          </p:style>
          <p:txBody>
            <a:bodyPr spcFirstLastPara="1" lIns="50800" tIns="50800" rIns="50800" bIns="50800" spcCol="38100" anchor="ctr">
              <a:spAutoFit/>
            </a:bodyPr>
            <a:lstStyle/>
            <a:p>
              <a:pPr algn="ctr" fontAlgn="auto" latinLnBrk="1" hangingPunct="0">
                <a:spcBef>
                  <a:spcPts val="0"/>
                </a:spcBef>
                <a:spcAft>
                  <a:spcPts val="0"/>
                </a:spcAft>
                <a:defRPr/>
              </a:pPr>
              <a:endParaRPr lang="pl-PL" sz="2400" kern="0" dirty="0">
                <a:solidFill>
                  <a:srgbClr val="FFFFFF"/>
                </a:solidFill>
                <a:latin typeface="+mn-lt"/>
                <a:cs typeface="+mn-cs"/>
              </a:endParaRPr>
            </a:p>
          </p:txBody>
        </p:sp>
        <p:sp>
          <p:nvSpPr>
            <p:cNvPr id="9" name="Prostokąt 19"/>
            <p:cNvSpPr/>
            <p:nvPr/>
          </p:nvSpPr>
          <p:spPr>
            <a:xfrm>
              <a:off x="-298" y="8178490"/>
              <a:ext cx="13005098" cy="1590522"/>
            </a:xfrm>
            <a:prstGeom prst="rect">
              <a:avLst/>
            </a:prstGeom>
            <a:solidFill>
              <a:schemeClr val="bg1"/>
            </a:solidFill>
            <a:ln w="12700" cap="flat">
              <a:no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spcFirstLastPara="1" lIns="50800" tIns="50800" rIns="50800" bIns="50800" spcCol="38100" anchor="ctr">
              <a:spAutoFit/>
            </a:bodyPr>
            <a:lstStyle/>
            <a:p>
              <a:pPr algn="ctr" fontAlgn="auto" latinLnBrk="1" hangingPunct="0">
                <a:spcBef>
                  <a:spcPts val="0"/>
                </a:spcBef>
                <a:spcAft>
                  <a:spcPts val="0"/>
                </a:spcAft>
                <a:defRPr/>
              </a:pPr>
              <a:endParaRPr lang="pl-PL" sz="2400" kern="0" dirty="0">
                <a:solidFill>
                  <a:srgbClr val="FFFFFF"/>
                </a:solidFill>
                <a:latin typeface="+mn-lt"/>
                <a:cs typeface="+mn-cs"/>
              </a:endParaRPr>
            </a:p>
          </p:txBody>
        </p:sp>
        <p:sp>
          <p:nvSpPr>
            <p:cNvPr id="10" name="Trójkąt prostokątny 14"/>
            <p:cNvSpPr/>
            <p:nvPr/>
          </p:nvSpPr>
          <p:spPr>
            <a:xfrm flipV="1">
              <a:off x="-3473" y="8172141"/>
              <a:ext cx="622314" cy="1596871"/>
            </a:xfrm>
            <a:custGeom>
              <a:avLst/>
              <a:gdLst>
                <a:gd name="connsiteX0" fmla="*/ 0 w 525736"/>
                <a:gd name="connsiteY0" fmla="*/ 792088 h 792088"/>
                <a:gd name="connsiteX1" fmla="*/ 0 w 525736"/>
                <a:gd name="connsiteY1" fmla="*/ 0 h 792088"/>
                <a:gd name="connsiteX2" fmla="*/ 525736 w 525736"/>
                <a:gd name="connsiteY2" fmla="*/ 792088 h 792088"/>
                <a:gd name="connsiteX3" fmla="*/ 0 w 525736"/>
                <a:gd name="connsiteY3" fmla="*/ 792088 h 792088"/>
                <a:gd name="connsiteX0" fmla="*/ 0 w 313804"/>
                <a:gd name="connsiteY0" fmla="*/ 792088 h 792088"/>
                <a:gd name="connsiteX1" fmla="*/ 0 w 313804"/>
                <a:gd name="connsiteY1" fmla="*/ 0 h 792088"/>
                <a:gd name="connsiteX2" fmla="*/ 313804 w 313804"/>
                <a:gd name="connsiteY2" fmla="*/ 792088 h 792088"/>
                <a:gd name="connsiteX3" fmla="*/ 0 w 313804"/>
                <a:gd name="connsiteY3" fmla="*/ 792088 h 792088"/>
                <a:gd name="connsiteX0" fmla="*/ 0 w 318566"/>
                <a:gd name="connsiteY0" fmla="*/ 792088 h 792088"/>
                <a:gd name="connsiteX1" fmla="*/ 0 w 318566"/>
                <a:gd name="connsiteY1" fmla="*/ 0 h 792088"/>
                <a:gd name="connsiteX2" fmla="*/ 318566 w 318566"/>
                <a:gd name="connsiteY2" fmla="*/ 789707 h 792088"/>
                <a:gd name="connsiteX3" fmla="*/ 0 w 318566"/>
                <a:gd name="connsiteY3" fmla="*/ 792088 h 792088"/>
                <a:gd name="connsiteX0" fmla="*/ 0 w 318566"/>
                <a:gd name="connsiteY0" fmla="*/ 787325 h 789707"/>
                <a:gd name="connsiteX1" fmla="*/ 0 w 318566"/>
                <a:gd name="connsiteY1" fmla="*/ 0 h 789707"/>
                <a:gd name="connsiteX2" fmla="*/ 318566 w 318566"/>
                <a:gd name="connsiteY2" fmla="*/ 789707 h 789707"/>
                <a:gd name="connsiteX3" fmla="*/ 0 w 318566"/>
                <a:gd name="connsiteY3" fmla="*/ 787325 h 789707"/>
                <a:gd name="connsiteX0" fmla="*/ 0 w 604316"/>
                <a:gd name="connsiteY0" fmla="*/ 787325 h 1599332"/>
                <a:gd name="connsiteX1" fmla="*/ 0 w 604316"/>
                <a:gd name="connsiteY1" fmla="*/ 0 h 1599332"/>
                <a:gd name="connsiteX2" fmla="*/ 604316 w 604316"/>
                <a:gd name="connsiteY2" fmla="*/ 1599332 h 1599332"/>
                <a:gd name="connsiteX3" fmla="*/ 0 w 604316"/>
                <a:gd name="connsiteY3" fmla="*/ 787325 h 1599332"/>
                <a:gd name="connsiteX0" fmla="*/ 0 w 604316"/>
                <a:gd name="connsiteY0" fmla="*/ 1596950 h 1599332"/>
                <a:gd name="connsiteX1" fmla="*/ 0 w 604316"/>
                <a:gd name="connsiteY1" fmla="*/ 0 h 1599332"/>
                <a:gd name="connsiteX2" fmla="*/ 604316 w 604316"/>
                <a:gd name="connsiteY2" fmla="*/ 1599332 h 1599332"/>
                <a:gd name="connsiteX3" fmla="*/ 0 w 604316"/>
                <a:gd name="connsiteY3" fmla="*/ 1596950 h 1599332"/>
                <a:gd name="connsiteX0" fmla="*/ 0 w 613841"/>
                <a:gd name="connsiteY0" fmla="*/ 1596950 h 1596950"/>
                <a:gd name="connsiteX1" fmla="*/ 0 w 613841"/>
                <a:gd name="connsiteY1" fmla="*/ 0 h 1596950"/>
                <a:gd name="connsiteX2" fmla="*/ 613841 w 613841"/>
                <a:gd name="connsiteY2" fmla="*/ 1594570 h 1596950"/>
                <a:gd name="connsiteX3" fmla="*/ 0 w 613841"/>
                <a:gd name="connsiteY3" fmla="*/ 1596950 h 1596950"/>
                <a:gd name="connsiteX0" fmla="*/ 0 w 613841"/>
                <a:gd name="connsiteY0" fmla="*/ 1589806 h 1594570"/>
                <a:gd name="connsiteX1" fmla="*/ 0 w 613841"/>
                <a:gd name="connsiteY1" fmla="*/ 0 h 1594570"/>
                <a:gd name="connsiteX2" fmla="*/ 613841 w 613841"/>
                <a:gd name="connsiteY2" fmla="*/ 1594570 h 1594570"/>
                <a:gd name="connsiteX3" fmla="*/ 0 w 613841"/>
                <a:gd name="connsiteY3" fmla="*/ 1589806 h 1594570"/>
                <a:gd name="connsiteX0" fmla="*/ 0 w 611460"/>
                <a:gd name="connsiteY0" fmla="*/ 1589806 h 1589806"/>
                <a:gd name="connsiteX1" fmla="*/ 0 w 611460"/>
                <a:gd name="connsiteY1" fmla="*/ 0 h 1589806"/>
                <a:gd name="connsiteX2" fmla="*/ 611460 w 611460"/>
                <a:gd name="connsiteY2" fmla="*/ 1585045 h 1589806"/>
                <a:gd name="connsiteX3" fmla="*/ 0 w 611460"/>
                <a:gd name="connsiteY3" fmla="*/ 1589806 h 1589806"/>
                <a:gd name="connsiteX0" fmla="*/ 0 w 613841"/>
                <a:gd name="connsiteY0" fmla="*/ 1589806 h 1589806"/>
                <a:gd name="connsiteX1" fmla="*/ 0 w 613841"/>
                <a:gd name="connsiteY1" fmla="*/ 0 h 1589806"/>
                <a:gd name="connsiteX2" fmla="*/ 613841 w 613841"/>
                <a:gd name="connsiteY2" fmla="*/ 1587426 h 1589806"/>
                <a:gd name="connsiteX3" fmla="*/ 0 w 613841"/>
                <a:gd name="connsiteY3" fmla="*/ 1589806 h 1589806"/>
                <a:gd name="connsiteX0" fmla="*/ 0 w 613841"/>
                <a:gd name="connsiteY0" fmla="*/ 1589806 h 1594570"/>
                <a:gd name="connsiteX1" fmla="*/ 0 w 613841"/>
                <a:gd name="connsiteY1" fmla="*/ 0 h 1594570"/>
                <a:gd name="connsiteX2" fmla="*/ 613841 w 613841"/>
                <a:gd name="connsiteY2" fmla="*/ 1594570 h 1594570"/>
                <a:gd name="connsiteX3" fmla="*/ 0 w 613841"/>
                <a:gd name="connsiteY3" fmla="*/ 1589806 h 1594570"/>
                <a:gd name="connsiteX0" fmla="*/ 2381 w 613841"/>
                <a:gd name="connsiteY0" fmla="*/ 1596950 h 1596950"/>
                <a:gd name="connsiteX1" fmla="*/ 0 w 613841"/>
                <a:gd name="connsiteY1" fmla="*/ 0 h 1596950"/>
                <a:gd name="connsiteX2" fmla="*/ 613841 w 613841"/>
                <a:gd name="connsiteY2" fmla="*/ 1594570 h 1596950"/>
                <a:gd name="connsiteX3" fmla="*/ 2381 w 613841"/>
                <a:gd name="connsiteY3" fmla="*/ 1596950 h 1596950"/>
                <a:gd name="connsiteX0" fmla="*/ 105 w 616327"/>
                <a:gd name="connsiteY0" fmla="*/ 1596950 h 1596950"/>
                <a:gd name="connsiteX1" fmla="*/ 2486 w 616327"/>
                <a:gd name="connsiteY1" fmla="*/ 0 h 1596950"/>
                <a:gd name="connsiteX2" fmla="*/ 616327 w 616327"/>
                <a:gd name="connsiteY2" fmla="*/ 1594570 h 1596950"/>
                <a:gd name="connsiteX3" fmla="*/ 105 w 616327"/>
                <a:gd name="connsiteY3" fmla="*/ 1596950 h 1596950"/>
                <a:gd name="connsiteX0" fmla="*/ 105 w 609303"/>
                <a:gd name="connsiteY0" fmla="*/ 1596950 h 1596952"/>
                <a:gd name="connsiteX1" fmla="*/ 2486 w 609303"/>
                <a:gd name="connsiteY1" fmla="*/ 0 h 1596952"/>
                <a:gd name="connsiteX2" fmla="*/ 609303 w 609303"/>
                <a:gd name="connsiteY2" fmla="*/ 1596952 h 1596952"/>
                <a:gd name="connsiteX3" fmla="*/ 105 w 609303"/>
                <a:gd name="connsiteY3" fmla="*/ 1596950 h 1596952"/>
                <a:gd name="connsiteX0" fmla="*/ 2302 w 611500"/>
                <a:gd name="connsiteY0" fmla="*/ 1596950 h 1596952"/>
                <a:gd name="connsiteX1" fmla="*/ 0 w 611500"/>
                <a:gd name="connsiteY1" fmla="*/ 0 h 1596952"/>
                <a:gd name="connsiteX2" fmla="*/ 611500 w 611500"/>
                <a:gd name="connsiteY2" fmla="*/ 1596952 h 1596952"/>
                <a:gd name="connsiteX3" fmla="*/ 2302 w 611500"/>
                <a:gd name="connsiteY3" fmla="*/ 1596950 h 1596952"/>
              </a:gdLst>
              <a:ahLst/>
              <a:cxnLst>
                <a:cxn ang="0">
                  <a:pos x="connsiteX0" y="connsiteY0"/>
                </a:cxn>
                <a:cxn ang="0">
                  <a:pos x="connsiteX1" y="connsiteY1"/>
                </a:cxn>
                <a:cxn ang="0">
                  <a:pos x="connsiteX2" y="connsiteY2"/>
                </a:cxn>
                <a:cxn ang="0">
                  <a:pos x="connsiteX3" y="connsiteY3"/>
                </a:cxn>
              </a:cxnLst>
              <a:rect l="l" t="t" r="r" b="b"/>
              <a:pathLst>
                <a:path w="611500" h="1596952">
                  <a:moveTo>
                    <a:pt x="2302" y="1596950"/>
                  </a:moveTo>
                  <a:cubicBezTo>
                    <a:pt x="1508" y="1064633"/>
                    <a:pt x="794" y="532317"/>
                    <a:pt x="0" y="0"/>
                  </a:cubicBezTo>
                  <a:lnTo>
                    <a:pt x="611500" y="1596952"/>
                  </a:lnTo>
                  <a:lnTo>
                    <a:pt x="2302" y="1596950"/>
                  </a:lnTo>
                  <a:close/>
                </a:path>
              </a:pathLst>
            </a:custGeom>
            <a:solidFill>
              <a:schemeClr val="accent1"/>
            </a:solidFill>
            <a:ln w="12700" cap="flat">
              <a:noFill/>
              <a:miter lim="400000"/>
            </a:ln>
            <a:effectLst/>
          </p:spPr>
          <p:style>
            <a:lnRef idx="0">
              <a:scrgbClr r="0" g="0" b="0"/>
            </a:lnRef>
            <a:fillRef idx="0">
              <a:scrgbClr r="0" g="0" b="0"/>
            </a:fillRef>
            <a:effectRef idx="0">
              <a:scrgbClr r="0" g="0" b="0"/>
            </a:effectRef>
            <a:fontRef idx="none"/>
          </p:style>
          <p:txBody>
            <a:bodyPr spcFirstLastPara="1" lIns="50800" tIns="50800" rIns="50800" bIns="50800" spcCol="38100" anchor="ctr">
              <a:spAutoFit/>
            </a:bodyPr>
            <a:lstStyle/>
            <a:p>
              <a:pPr algn="ctr" fontAlgn="auto" latinLnBrk="1" hangingPunct="0">
                <a:spcBef>
                  <a:spcPts val="0"/>
                </a:spcBef>
                <a:spcAft>
                  <a:spcPts val="0"/>
                </a:spcAft>
                <a:defRPr/>
              </a:pPr>
              <a:endParaRPr lang="pl-PL" sz="2400" kern="0" dirty="0">
                <a:solidFill>
                  <a:srgbClr val="FFFFFF"/>
                </a:solidFill>
                <a:latin typeface="+mn-lt"/>
                <a:cs typeface="+mn-cs"/>
              </a:endParaRPr>
            </a:p>
          </p:txBody>
        </p:sp>
      </p:grpSp>
      <p:pic>
        <p:nvPicPr>
          <p:cNvPr id="11" name="Picture 2" descr="D:\Moje obrazy\logo zus\logoZUSnoweRozwiniecie.png"/>
          <p:cNvPicPr>
            <a:picLocks noChangeAspect="1" noChangeArrowheads="1"/>
          </p:cNvPicPr>
          <p:nvPr userDrawn="1"/>
        </p:nvPicPr>
        <p:blipFill>
          <a:blip r:embed="rId2"/>
          <a:srcRect/>
          <a:stretch>
            <a:fillRect/>
          </a:stretch>
        </p:blipFill>
        <p:spPr bwMode="auto">
          <a:xfrm>
            <a:off x="9990138" y="8682038"/>
            <a:ext cx="2560637" cy="576262"/>
          </a:xfrm>
          <a:prstGeom prst="rect">
            <a:avLst/>
          </a:prstGeom>
          <a:noFill/>
          <a:ln w="9525">
            <a:noFill/>
            <a:miter lim="800000"/>
            <a:headEnd/>
            <a:tailEnd/>
          </a:ln>
        </p:spPr>
      </p:pic>
      <p:sp>
        <p:nvSpPr>
          <p:cNvPr id="13" name="Shape 35"/>
          <p:cNvSpPr/>
          <p:nvPr userDrawn="1"/>
        </p:nvSpPr>
        <p:spPr>
          <a:xfrm>
            <a:off x="6616700" y="4152900"/>
            <a:ext cx="1270000" cy="211138"/>
          </a:xfrm>
          <a:prstGeom prst="rect">
            <a:avLst/>
          </a:prstGeom>
          <a:solidFill>
            <a:srgbClr val="029A3F"/>
          </a:solidFill>
          <a:ln w="12700">
            <a:miter lim="400000"/>
          </a:ln>
        </p:spPr>
        <p:txBody>
          <a:bodyPr lIns="0" tIns="0" rIns="0" bIns="0" anchor="ctr"/>
          <a:lstStyle/>
          <a:p>
            <a:pPr algn="ctr" fontAlgn="auto">
              <a:spcBef>
                <a:spcPts val="0"/>
              </a:spcBef>
              <a:spcAft>
                <a:spcPts val="0"/>
              </a:spcAft>
              <a:defRPr sz="2400">
                <a:solidFill>
                  <a:srgbClr val="FFFFFF"/>
                </a:solidFill>
              </a:defRPr>
            </a:pPr>
            <a:endParaRPr lang="pl-PL" sz="2400" kern="0" dirty="0">
              <a:solidFill>
                <a:srgbClr val="FFFFFF"/>
              </a:solidFill>
              <a:latin typeface="+mn-lt"/>
              <a:cs typeface="+mn-cs"/>
            </a:endParaRPr>
          </a:p>
        </p:txBody>
      </p:sp>
      <p:sp>
        <p:nvSpPr>
          <p:cNvPr id="3" name="Symbol zastępczy tekstu 2"/>
          <p:cNvSpPr>
            <a:spLocks noGrp="1"/>
          </p:cNvSpPr>
          <p:nvPr>
            <p:ph type="body" sz="quarter" idx="10"/>
          </p:nvPr>
        </p:nvSpPr>
        <p:spPr>
          <a:xfrm>
            <a:off x="6480000" y="6315869"/>
            <a:ext cx="5567016" cy="865187"/>
          </a:xfrm>
          <a:prstGeom prst="rect">
            <a:avLst/>
          </a:prstGeom>
        </p:spPr>
        <p:txBody>
          <a:bodyPr anchor="t">
            <a:noAutofit/>
          </a:bodyPr>
          <a:lstStyle>
            <a:lvl1pPr marL="0" indent="0" algn="l">
              <a:spcBef>
                <a:spcPts val="0"/>
              </a:spcBef>
              <a:buNone/>
              <a:defRPr sz="2600" baseline="0">
                <a:solidFill>
                  <a:schemeClr val="bg1"/>
                </a:solidFill>
                <a:latin typeface="Calibri Light" panose="020F0302020204030204" pitchFamily="34" charset="0"/>
              </a:defRPr>
            </a:lvl1pPr>
          </a:lstStyle>
          <a:p>
            <a:pPr lvl="0"/>
            <a:r>
              <a:rPr lang="en-US" dirty="0" smtClean="0"/>
              <a:t>Click to edit Master text styles</a:t>
            </a:r>
          </a:p>
          <a:p>
            <a:pPr lvl="1"/>
            <a:r>
              <a:rPr lang="en-US" dirty="0" smtClean="0"/>
              <a:t>Second level</a:t>
            </a:r>
          </a:p>
        </p:txBody>
      </p:sp>
      <p:sp>
        <p:nvSpPr>
          <p:cNvPr id="24" name="Symbol zastępczy tekstu 2"/>
          <p:cNvSpPr>
            <a:spLocks noGrp="1"/>
          </p:cNvSpPr>
          <p:nvPr>
            <p:ph type="body" sz="quarter" idx="11"/>
          </p:nvPr>
        </p:nvSpPr>
        <p:spPr>
          <a:xfrm>
            <a:off x="6483944" y="4732784"/>
            <a:ext cx="5563072" cy="1080120"/>
          </a:xfrm>
          <a:prstGeom prst="rect">
            <a:avLst/>
          </a:prstGeom>
        </p:spPr>
        <p:txBody>
          <a:bodyPr anchor="t">
            <a:normAutofit/>
          </a:bodyPr>
          <a:lstStyle>
            <a:lvl1pPr marL="0" marR="0" indent="0" algn="l" defTabSz="584200" eaLnBrk="1" fontAlgn="auto" latinLnBrk="0" hangingPunct="1">
              <a:lnSpc>
                <a:spcPct val="100000"/>
              </a:lnSpc>
              <a:spcBef>
                <a:spcPts val="0"/>
              </a:spcBef>
              <a:spcAft>
                <a:spcPts val="0"/>
              </a:spcAft>
              <a:buClrTx/>
              <a:buSzPct val="75000"/>
              <a:buFontTx/>
              <a:buNone/>
              <a:tabLst/>
              <a:defRPr sz="3200" b="1" baseline="0">
                <a:solidFill>
                  <a:schemeClr val="bg1"/>
                </a:solidFill>
                <a:latin typeface="Calibri Light" panose="020F0302020204030204" pitchFamily="34" charset="0"/>
              </a:defRPr>
            </a:lvl1pPr>
          </a:lstStyle>
          <a:p>
            <a:pPr lvl="0"/>
            <a:r>
              <a:rPr lang="en-US" dirty="0" smtClean="0"/>
              <a:t>Click to edit Master text styles</a:t>
            </a:r>
          </a:p>
        </p:txBody>
      </p:sp>
      <p:sp>
        <p:nvSpPr>
          <p:cNvPr id="29" name="Symbol zastępczy tekstu 2"/>
          <p:cNvSpPr>
            <a:spLocks noGrp="1"/>
          </p:cNvSpPr>
          <p:nvPr>
            <p:ph type="body" sz="quarter" idx="13"/>
          </p:nvPr>
        </p:nvSpPr>
        <p:spPr>
          <a:xfrm>
            <a:off x="777600" y="844352"/>
            <a:ext cx="5148736" cy="504055"/>
          </a:xfrm>
          <a:prstGeom prst="rect">
            <a:avLst/>
          </a:prstGeom>
        </p:spPr>
        <p:txBody>
          <a:bodyPr anchor="t">
            <a:normAutofit/>
          </a:bodyPr>
          <a:lstStyle>
            <a:lvl1pPr marL="0" indent="0" algn="l">
              <a:spcBef>
                <a:spcPts val="0"/>
              </a:spcBef>
              <a:buNone/>
              <a:defRPr sz="2500" baseline="0">
                <a:solidFill>
                  <a:schemeClr val="bg1"/>
                </a:solidFill>
                <a:latin typeface="Calibri Light" panose="020F0302020204030204" pitchFamily="34" charset="0"/>
              </a:defRPr>
            </a:lvl1pPr>
          </a:lstStyle>
          <a:p>
            <a:pPr lvl="0"/>
            <a:r>
              <a:rPr lang="en-US" dirty="0" smtClean="0"/>
              <a:t>Click to edit Master text styles</a:t>
            </a:r>
          </a:p>
        </p:txBody>
      </p:sp>
      <p:sp>
        <p:nvSpPr>
          <p:cNvPr id="2" name="Tytuł 1"/>
          <p:cNvSpPr>
            <a:spLocks noGrp="1"/>
          </p:cNvSpPr>
          <p:nvPr>
            <p:ph type="title"/>
          </p:nvPr>
        </p:nvSpPr>
        <p:spPr>
          <a:xfrm>
            <a:off x="6466184" y="789485"/>
            <a:ext cx="5580832" cy="2952328"/>
          </a:xfrm>
          <a:prstGeom prst="rect">
            <a:avLst/>
          </a:prstGeom>
        </p:spPr>
        <p:txBody>
          <a:bodyPr/>
          <a:lstStyle>
            <a:lvl1pPr algn="l">
              <a:spcBef>
                <a:spcPts val="0"/>
              </a:spcBef>
              <a:defRPr sz="6400" b="1" baseline="0">
                <a:solidFill>
                  <a:schemeClr val="bg1"/>
                </a:solidFill>
                <a:latin typeface="Calibri" panose="020F0502020204030204" pitchFamily="34" charset="0"/>
              </a:defRPr>
            </a:lvl1pPr>
          </a:lstStyle>
          <a:p>
            <a:r>
              <a:rPr lang="en-US" dirty="0" smtClean="0"/>
              <a:t>Click to edit Master title style</a:t>
            </a:r>
            <a:endParaRPr lang="pl-PL" dirty="0"/>
          </a:p>
        </p:txBody>
      </p:sp>
      <p:sp>
        <p:nvSpPr>
          <p:cNvPr id="12" name="Symbol zastępczy tekstu 2"/>
          <p:cNvSpPr>
            <a:spLocks noGrp="1"/>
          </p:cNvSpPr>
          <p:nvPr>
            <p:ph type="body" sz="quarter" idx="14"/>
          </p:nvPr>
        </p:nvSpPr>
        <p:spPr>
          <a:xfrm>
            <a:off x="957784" y="8693224"/>
            <a:ext cx="8208912" cy="432594"/>
          </a:xfrm>
          <a:prstGeom prst="rect">
            <a:avLst/>
          </a:prstGeom>
        </p:spPr>
        <p:txBody>
          <a:bodyPr anchor="t">
            <a:noAutofit/>
          </a:bodyPr>
          <a:lstStyle>
            <a:lvl1pPr marL="0" indent="0" algn="l">
              <a:spcBef>
                <a:spcPts val="0"/>
              </a:spcBef>
              <a:spcAft>
                <a:spcPts val="0"/>
              </a:spcAft>
              <a:buNone/>
              <a:defRPr sz="2500" baseline="0">
                <a:solidFill>
                  <a:schemeClr val="tx1"/>
                </a:solidFill>
                <a:latin typeface="Calibri Light" panose="020F0302020204030204" pitchFamily="34" charset="0"/>
              </a:defRPr>
            </a:lvl1pPr>
          </a:lstStyle>
          <a:p>
            <a:pPr lvl="0"/>
            <a:r>
              <a:rPr lang="en-US" dirty="0" smtClean="0"/>
              <a:t>Click to edit Master text styles</a:t>
            </a: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Punktory">
    <p:spTree>
      <p:nvGrpSpPr>
        <p:cNvPr id="1" name=""/>
        <p:cNvGrpSpPr/>
        <p:nvPr/>
      </p:nvGrpSpPr>
      <p:grpSpPr>
        <a:xfrm>
          <a:off x="0" y="0"/>
          <a:ext cx="0" cy="0"/>
          <a:chOff x="0" y="0"/>
          <a:chExt cx="0" cy="0"/>
        </a:xfrm>
      </p:grpSpPr>
      <p:sp>
        <p:nvSpPr>
          <p:cNvPr id="24" name="Shape 24"/>
          <p:cNvSpPr>
            <a:spLocks noGrp="1"/>
          </p:cNvSpPr>
          <p:nvPr>
            <p:ph type="body" idx="1"/>
          </p:nvPr>
        </p:nvSpPr>
        <p:spPr>
          <a:xfrm>
            <a:off x="952501" y="1270002"/>
            <a:ext cx="11099800" cy="7213601"/>
          </a:xfrm>
          <a:prstGeom prst="rect">
            <a:avLst/>
          </a:prstGeom>
        </p:spPr>
        <p:txBody>
          <a:bodyPr/>
          <a:lstStyle/>
          <a:p>
            <a:pPr lvl="0"/>
            <a:r>
              <a:rPr/>
              <a:t>Treść - poziom 1</a:t>
            </a:r>
          </a:p>
          <a:p>
            <a:pPr lvl="1"/>
            <a:r>
              <a:rPr/>
              <a:t>Treść - poziom 2</a:t>
            </a:r>
          </a:p>
          <a:p>
            <a:pPr lvl="2"/>
            <a:r>
              <a:rPr/>
              <a:t>Treść - poziom 3</a:t>
            </a:r>
          </a:p>
          <a:p>
            <a:pPr lvl="3"/>
            <a:r>
              <a:rPr/>
              <a:t>Treść - poziom 4</a:t>
            </a:r>
          </a:p>
          <a:p>
            <a:pPr lvl="4"/>
            <a:r>
              <a:rPr/>
              <a:t>Treść - poziom 5</a:t>
            </a: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ytuł i podtytuł z grafiką">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pic>
        <p:nvPicPr>
          <p:cNvPr id="7" name="Picture 2" descr="D:\Moje obrazy\logo zus\logoZUSnoweRozwiniecie.png"/>
          <p:cNvPicPr>
            <a:picLocks noChangeAspect="1" noChangeArrowheads="1"/>
          </p:cNvPicPr>
          <p:nvPr userDrawn="1"/>
        </p:nvPicPr>
        <p:blipFill>
          <a:blip r:embed="rId3">
            <a:grayscl/>
            <a:biLevel thresh="50000"/>
          </a:blip>
          <a:srcRect/>
          <a:stretch>
            <a:fillRect/>
          </a:stretch>
        </p:blipFill>
        <p:spPr bwMode="auto">
          <a:xfrm>
            <a:off x="9990138" y="8682038"/>
            <a:ext cx="2560637" cy="576262"/>
          </a:xfrm>
          <a:prstGeom prst="rect">
            <a:avLst/>
          </a:prstGeom>
          <a:noFill/>
          <a:ln w="9525">
            <a:noFill/>
            <a:miter lim="800000"/>
            <a:headEnd/>
            <a:tailEnd/>
          </a:ln>
        </p:spPr>
      </p:pic>
      <p:grpSp>
        <p:nvGrpSpPr>
          <p:cNvPr id="8" name="Grupa 3"/>
          <p:cNvGrpSpPr>
            <a:grpSpLocks/>
          </p:cNvGrpSpPr>
          <p:nvPr userDrawn="1"/>
        </p:nvGrpSpPr>
        <p:grpSpPr bwMode="auto">
          <a:xfrm>
            <a:off x="-12700" y="0"/>
            <a:ext cx="13017500" cy="9769475"/>
            <a:chOff x="-12998" y="0"/>
            <a:chExt cx="13017798" cy="9769012"/>
          </a:xfrm>
        </p:grpSpPr>
        <p:sp>
          <p:nvSpPr>
            <p:cNvPr id="9" name="Trapez 3"/>
            <p:cNvSpPr/>
            <p:nvPr/>
          </p:nvSpPr>
          <p:spPr>
            <a:xfrm>
              <a:off x="-12998" y="7678374"/>
              <a:ext cx="13017798" cy="2090638"/>
            </a:xfrm>
            <a:custGeom>
              <a:avLst/>
              <a:gdLst>
                <a:gd name="connsiteX0" fmla="*/ 0 w 12651729"/>
                <a:gd name="connsiteY0" fmla="*/ 1132384 h 1132384"/>
                <a:gd name="connsiteX1" fmla="*/ 448503 w 12651729"/>
                <a:gd name="connsiteY1" fmla="*/ 0 h 1132384"/>
                <a:gd name="connsiteX2" fmla="*/ 12203226 w 12651729"/>
                <a:gd name="connsiteY2" fmla="*/ 0 h 1132384"/>
                <a:gd name="connsiteX3" fmla="*/ 12651729 w 12651729"/>
                <a:gd name="connsiteY3" fmla="*/ 1132384 h 1132384"/>
                <a:gd name="connsiteX4" fmla="*/ 0 w 12651729"/>
                <a:gd name="connsiteY4" fmla="*/ 1132384 h 1132384"/>
                <a:gd name="connsiteX0" fmla="*/ 0 w 12651729"/>
                <a:gd name="connsiteY0" fmla="*/ 1160959 h 1160959"/>
                <a:gd name="connsiteX1" fmla="*/ 448503 w 12651729"/>
                <a:gd name="connsiteY1" fmla="*/ 28575 h 1160959"/>
                <a:gd name="connsiteX2" fmla="*/ 12622326 w 12651729"/>
                <a:gd name="connsiteY2" fmla="*/ 0 h 1160959"/>
                <a:gd name="connsiteX3" fmla="*/ 12651729 w 12651729"/>
                <a:gd name="connsiteY3" fmla="*/ 1160959 h 1160959"/>
                <a:gd name="connsiteX4" fmla="*/ 0 w 12651729"/>
                <a:gd name="connsiteY4" fmla="*/ 1160959 h 1160959"/>
                <a:gd name="connsiteX0" fmla="*/ 0 w 12654076"/>
                <a:gd name="connsiteY0" fmla="*/ 1167309 h 1167309"/>
                <a:gd name="connsiteX1" fmla="*/ 448503 w 12654076"/>
                <a:gd name="connsiteY1" fmla="*/ 34925 h 1167309"/>
                <a:gd name="connsiteX2" fmla="*/ 12654076 w 12654076"/>
                <a:gd name="connsiteY2" fmla="*/ 0 h 1167309"/>
                <a:gd name="connsiteX3" fmla="*/ 12651729 w 12654076"/>
                <a:gd name="connsiteY3" fmla="*/ 1167309 h 1167309"/>
                <a:gd name="connsiteX4" fmla="*/ 0 w 12654076"/>
                <a:gd name="connsiteY4" fmla="*/ 1167309 h 1167309"/>
                <a:gd name="connsiteX0" fmla="*/ 0 w 12660426"/>
                <a:gd name="connsiteY0" fmla="*/ 1148259 h 1148259"/>
                <a:gd name="connsiteX1" fmla="*/ 448503 w 12660426"/>
                <a:gd name="connsiteY1" fmla="*/ 15875 h 1148259"/>
                <a:gd name="connsiteX2" fmla="*/ 12660426 w 12660426"/>
                <a:gd name="connsiteY2" fmla="*/ 0 h 1148259"/>
                <a:gd name="connsiteX3" fmla="*/ 12651729 w 12660426"/>
                <a:gd name="connsiteY3" fmla="*/ 1148259 h 1148259"/>
                <a:gd name="connsiteX4" fmla="*/ 0 w 12660426"/>
                <a:gd name="connsiteY4" fmla="*/ 1148259 h 1148259"/>
                <a:gd name="connsiteX0" fmla="*/ 0 w 12670336"/>
                <a:gd name="connsiteY0" fmla="*/ 1148259 h 1148259"/>
                <a:gd name="connsiteX1" fmla="*/ 448503 w 12670336"/>
                <a:gd name="connsiteY1" fmla="*/ 15875 h 1148259"/>
                <a:gd name="connsiteX2" fmla="*/ 12660426 w 12670336"/>
                <a:gd name="connsiteY2" fmla="*/ 0 h 1148259"/>
                <a:gd name="connsiteX3" fmla="*/ 12670298 w 12670336"/>
                <a:gd name="connsiteY3" fmla="*/ 1148259 h 1148259"/>
                <a:gd name="connsiteX4" fmla="*/ 0 w 12670336"/>
                <a:gd name="connsiteY4" fmla="*/ 1148259 h 1148259"/>
                <a:gd name="connsiteX0" fmla="*/ 0 w 12672031"/>
                <a:gd name="connsiteY0" fmla="*/ 1143497 h 1143497"/>
                <a:gd name="connsiteX1" fmla="*/ 448503 w 12672031"/>
                <a:gd name="connsiteY1" fmla="*/ 11113 h 1143497"/>
                <a:gd name="connsiteX2" fmla="*/ 12672031 w 12672031"/>
                <a:gd name="connsiteY2" fmla="*/ 0 h 1143497"/>
                <a:gd name="connsiteX3" fmla="*/ 12670298 w 12672031"/>
                <a:gd name="connsiteY3" fmla="*/ 1143497 h 1143497"/>
                <a:gd name="connsiteX4" fmla="*/ 0 w 12672031"/>
                <a:gd name="connsiteY4" fmla="*/ 1143497 h 1143497"/>
                <a:gd name="connsiteX0" fmla="*/ 0 w 12670360"/>
                <a:gd name="connsiteY0" fmla="*/ 1143497 h 1143497"/>
                <a:gd name="connsiteX1" fmla="*/ 448503 w 12670360"/>
                <a:gd name="connsiteY1" fmla="*/ 11113 h 1143497"/>
                <a:gd name="connsiteX2" fmla="*/ 12665068 w 12670360"/>
                <a:gd name="connsiteY2" fmla="*/ 0 h 1143497"/>
                <a:gd name="connsiteX3" fmla="*/ 12670298 w 12670360"/>
                <a:gd name="connsiteY3" fmla="*/ 1143497 h 1143497"/>
                <a:gd name="connsiteX4" fmla="*/ 0 w 12670360"/>
                <a:gd name="connsiteY4" fmla="*/ 1143497 h 1143497"/>
                <a:gd name="connsiteX0" fmla="*/ 0 w 12672030"/>
                <a:gd name="connsiteY0" fmla="*/ 1145878 h 1145878"/>
                <a:gd name="connsiteX1" fmla="*/ 448503 w 12672030"/>
                <a:gd name="connsiteY1" fmla="*/ 13494 h 1145878"/>
                <a:gd name="connsiteX2" fmla="*/ 12672030 w 12672030"/>
                <a:gd name="connsiteY2" fmla="*/ 0 h 1145878"/>
                <a:gd name="connsiteX3" fmla="*/ 12670298 w 12672030"/>
                <a:gd name="connsiteY3" fmla="*/ 1145878 h 1145878"/>
                <a:gd name="connsiteX4" fmla="*/ 0 w 12672030"/>
                <a:gd name="connsiteY4" fmla="*/ 1145878 h 1145878"/>
                <a:gd name="connsiteX0" fmla="*/ 0 w 12670360"/>
                <a:gd name="connsiteY0" fmla="*/ 1145878 h 1145878"/>
                <a:gd name="connsiteX1" fmla="*/ 448503 w 12670360"/>
                <a:gd name="connsiteY1" fmla="*/ 13494 h 1145878"/>
                <a:gd name="connsiteX2" fmla="*/ 12665067 w 12670360"/>
                <a:gd name="connsiteY2" fmla="*/ 0 h 1145878"/>
                <a:gd name="connsiteX3" fmla="*/ 12670298 w 12670360"/>
                <a:gd name="connsiteY3" fmla="*/ 1145878 h 1145878"/>
                <a:gd name="connsiteX4" fmla="*/ 0 w 12670360"/>
                <a:gd name="connsiteY4" fmla="*/ 1145878 h 1145878"/>
                <a:gd name="connsiteX0" fmla="*/ 0 w 12674351"/>
                <a:gd name="connsiteY0" fmla="*/ 1145878 h 1145878"/>
                <a:gd name="connsiteX1" fmla="*/ 448503 w 12674351"/>
                <a:gd name="connsiteY1" fmla="*/ 13494 h 1145878"/>
                <a:gd name="connsiteX2" fmla="*/ 12674351 w 12674351"/>
                <a:gd name="connsiteY2" fmla="*/ 0 h 1145878"/>
                <a:gd name="connsiteX3" fmla="*/ 12670298 w 12674351"/>
                <a:gd name="connsiteY3" fmla="*/ 1145878 h 1145878"/>
                <a:gd name="connsiteX4" fmla="*/ 0 w 12674351"/>
                <a:gd name="connsiteY4" fmla="*/ 1145878 h 1145878"/>
                <a:gd name="connsiteX0" fmla="*/ 0 w 12670390"/>
                <a:gd name="connsiteY0" fmla="*/ 1145878 h 1145878"/>
                <a:gd name="connsiteX1" fmla="*/ 448503 w 12670390"/>
                <a:gd name="connsiteY1" fmla="*/ 13494 h 1145878"/>
                <a:gd name="connsiteX2" fmla="*/ 12667387 w 12670390"/>
                <a:gd name="connsiteY2" fmla="*/ 0 h 1145878"/>
                <a:gd name="connsiteX3" fmla="*/ 12670298 w 12670390"/>
                <a:gd name="connsiteY3" fmla="*/ 1145878 h 1145878"/>
                <a:gd name="connsiteX4" fmla="*/ 0 w 12670390"/>
                <a:gd name="connsiteY4" fmla="*/ 1145878 h 1145878"/>
                <a:gd name="connsiteX0" fmla="*/ 0 w 12670390"/>
                <a:gd name="connsiteY0" fmla="*/ 1145878 h 1145878"/>
                <a:gd name="connsiteX1" fmla="*/ 436898 w 12670390"/>
                <a:gd name="connsiteY1" fmla="*/ 1588 h 1145878"/>
                <a:gd name="connsiteX2" fmla="*/ 12667387 w 12670390"/>
                <a:gd name="connsiteY2" fmla="*/ 0 h 1145878"/>
                <a:gd name="connsiteX3" fmla="*/ 12670298 w 12670390"/>
                <a:gd name="connsiteY3" fmla="*/ 1145878 h 1145878"/>
                <a:gd name="connsiteX4" fmla="*/ 0 w 12670390"/>
                <a:gd name="connsiteY4" fmla="*/ 1145878 h 1145878"/>
                <a:gd name="connsiteX0" fmla="*/ 0 w 12681995"/>
                <a:gd name="connsiteY0" fmla="*/ 1148260 h 1148260"/>
                <a:gd name="connsiteX1" fmla="*/ 448503 w 12681995"/>
                <a:gd name="connsiteY1" fmla="*/ 1588 h 1148260"/>
                <a:gd name="connsiteX2" fmla="*/ 12678992 w 12681995"/>
                <a:gd name="connsiteY2" fmla="*/ 0 h 1148260"/>
                <a:gd name="connsiteX3" fmla="*/ 12681903 w 12681995"/>
                <a:gd name="connsiteY3" fmla="*/ 1145878 h 1148260"/>
                <a:gd name="connsiteX4" fmla="*/ 0 w 12681995"/>
                <a:gd name="connsiteY4" fmla="*/ 1148260 h 1148260"/>
                <a:gd name="connsiteX0" fmla="*/ 0 w 13153589"/>
                <a:gd name="connsiteY0" fmla="*/ 1143022 h 1145878"/>
                <a:gd name="connsiteX1" fmla="*/ 920097 w 13153589"/>
                <a:gd name="connsiteY1" fmla="*/ 1588 h 1145878"/>
                <a:gd name="connsiteX2" fmla="*/ 13150586 w 13153589"/>
                <a:gd name="connsiteY2" fmla="*/ 0 h 1145878"/>
                <a:gd name="connsiteX3" fmla="*/ 13153497 w 13153589"/>
                <a:gd name="connsiteY3" fmla="*/ 1145878 h 1145878"/>
                <a:gd name="connsiteX4" fmla="*/ 0 w 13153589"/>
                <a:gd name="connsiteY4" fmla="*/ 1143022 h 1145878"/>
                <a:gd name="connsiteX0" fmla="*/ 0 w 13153589"/>
                <a:gd name="connsiteY0" fmla="*/ 1146671 h 1149527"/>
                <a:gd name="connsiteX1" fmla="*/ 833477 w 13153589"/>
                <a:gd name="connsiteY1" fmla="*/ 0 h 1149527"/>
                <a:gd name="connsiteX2" fmla="*/ 13150586 w 13153589"/>
                <a:gd name="connsiteY2" fmla="*/ 3649 h 1149527"/>
                <a:gd name="connsiteX3" fmla="*/ 13153497 w 13153589"/>
                <a:gd name="connsiteY3" fmla="*/ 1149527 h 1149527"/>
                <a:gd name="connsiteX4" fmla="*/ 0 w 13153589"/>
                <a:gd name="connsiteY4" fmla="*/ 1146671 h 11495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53589" h="1149527">
                  <a:moveTo>
                    <a:pt x="0" y="1146671"/>
                  </a:moveTo>
                  <a:lnTo>
                    <a:pt x="833477" y="0"/>
                  </a:lnTo>
                  <a:lnTo>
                    <a:pt x="13150586" y="3649"/>
                  </a:lnTo>
                  <a:cubicBezTo>
                    <a:pt x="13149804" y="392752"/>
                    <a:pt x="13154279" y="760424"/>
                    <a:pt x="13153497" y="1149527"/>
                  </a:cubicBezTo>
                  <a:lnTo>
                    <a:pt x="0" y="1146671"/>
                  </a:lnTo>
                  <a:close/>
                </a:path>
              </a:pathLst>
            </a:custGeom>
            <a:solidFill>
              <a:schemeClr val="accent2"/>
            </a:solidFill>
            <a:ln w="12700" cap="flat">
              <a:noFill/>
              <a:miter lim="400000"/>
            </a:ln>
            <a:effectLst/>
          </p:spPr>
          <p:style>
            <a:lnRef idx="0">
              <a:scrgbClr r="0" g="0" b="0"/>
            </a:lnRef>
            <a:fillRef idx="0">
              <a:scrgbClr r="0" g="0" b="0"/>
            </a:fillRef>
            <a:effectRef idx="0">
              <a:scrgbClr r="0" g="0" b="0"/>
            </a:effectRef>
            <a:fontRef idx="none"/>
          </p:style>
          <p:txBody>
            <a:bodyPr spcFirstLastPara="1" lIns="50800" tIns="50800" rIns="50800" bIns="50800" spcCol="38100" anchor="ctr">
              <a:spAutoFit/>
            </a:bodyPr>
            <a:lstStyle/>
            <a:p>
              <a:pPr algn="ctr" fontAlgn="auto" latinLnBrk="1" hangingPunct="0">
                <a:spcBef>
                  <a:spcPts val="0"/>
                </a:spcBef>
                <a:spcAft>
                  <a:spcPts val="0"/>
                </a:spcAft>
                <a:defRPr/>
              </a:pPr>
              <a:endParaRPr lang="pl-PL" sz="2400" kern="0" dirty="0">
                <a:solidFill>
                  <a:srgbClr val="FFFFFF"/>
                </a:solidFill>
                <a:latin typeface="+mn-lt"/>
                <a:cs typeface="+mn-cs"/>
              </a:endParaRPr>
            </a:p>
          </p:txBody>
        </p:sp>
        <p:sp>
          <p:nvSpPr>
            <p:cNvPr id="10" name="Prostokąt 19"/>
            <p:cNvSpPr/>
            <p:nvPr userDrawn="1"/>
          </p:nvSpPr>
          <p:spPr>
            <a:xfrm>
              <a:off x="-298" y="8178412"/>
              <a:ext cx="13005098" cy="1590600"/>
            </a:xfrm>
            <a:prstGeom prst="rect">
              <a:avLst/>
            </a:prstGeom>
            <a:solidFill>
              <a:schemeClr val="tx1"/>
            </a:solidFill>
            <a:ln w="12700" cap="flat">
              <a:no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spcFirstLastPara="1" lIns="50800" tIns="50800" rIns="50800" bIns="50800" spcCol="38100" anchor="ctr">
              <a:spAutoFit/>
            </a:bodyPr>
            <a:lstStyle/>
            <a:p>
              <a:pPr algn="ctr" fontAlgn="auto" latinLnBrk="1" hangingPunct="0">
                <a:spcBef>
                  <a:spcPts val="0"/>
                </a:spcBef>
                <a:spcAft>
                  <a:spcPts val="0"/>
                </a:spcAft>
                <a:defRPr/>
              </a:pPr>
              <a:endParaRPr lang="pl-PL" sz="2400" kern="0" dirty="0">
                <a:solidFill>
                  <a:srgbClr val="FFFFFF"/>
                </a:solidFill>
                <a:latin typeface="+mn-lt"/>
                <a:cs typeface="+mn-cs"/>
              </a:endParaRPr>
            </a:p>
          </p:txBody>
        </p:sp>
        <p:sp>
          <p:nvSpPr>
            <p:cNvPr id="11" name="Trójkąt prostokątny 14"/>
            <p:cNvSpPr/>
            <p:nvPr/>
          </p:nvSpPr>
          <p:spPr>
            <a:xfrm flipV="1">
              <a:off x="-3473" y="8172063"/>
              <a:ext cx="622314" cy="1596949"/>
            </a:xfrm>
            <a:custGeom>
              <a:avLst/>
              <a:gdLst>
                <a:gd name="connsiteX0" fmla="*/ 0 w 525736"/>
                <a:gd name="connsiteY0" fmla="*/ 792088 h 792088"/>
                <a:gd name="connsiteX1" fmla="*/ 0 w 525736"/>
                <a:gd name="connsiteY1" fmla="*/ 0 h 792088"/>
                <a:gd name="connsiteX2" fmla="*/ 525736 w 525736"/>
                <a:gd name="connsiteY2" fmla="*/ 792088 h 792088"/>
                <a:gd name="connsiteX3" fmla="*/ 0 w 525736"/>
                <a:gd name="connsiteY3" fmla="*/ 792088 h 792088"/>
                <a:gd name="connsiteX0" fmla="*/ 0 w 313804"/>
                <a:gd name="connsiteY0" fmla="*/ 792088 h 792088"/>
                <a:gd name="connsiteX1" fmla="*/ 0 w 313804"/>
                <a:gd name="connsiteY1" fmla="*/ 0 h 792088"/>
                <a:gd name="connsiteX2" fmla="*/ 313804 w 313804"/>
                <a:gd name="connsiteY2" fmla="*/ 792088 h 792088"/>
                <a:gd name="connsiteX3" fmla="*/ 0 w 313804"/>
                <a:gd name="connsiteY3" fmla="*/ 792088 h 792088"/>
                <a:gd name="connsiteX0" fmla="*/ 0 w 318566"/>
                <a:gd name="connsiteY0" fmla="*/ 792088 h 792088"/>
                <a:gd name="connsiteX1" fmla="*/ 0 w 318566"/>
                <a:gd name="connsiteY1" fmla="*/ 0 h 792088"/>
                <a:gd name="connsiteX2" fmla="*/ 318566 w 318566"/>
                <a:gd name="connsiteY2" fmla="*/ 789707 h 792088"/>
                <a:gd name="connsiteX3" fmla="*/ 0 w 318566"/>
                <a:gd name="connsiteY3" fmla="*/ 792088 h 792088"/>
                <a:gd name="connsiteX0" fmla="*/ 0 w 318566"/>
                <a:gd name="connsiteY0" fmla="*/ 787325 h 789707"/>
                <a:gd name="connsiteX1" fmla="*/ 0 w 318566"/>
                <a:gd name="connsiteY1" fmla="*/ 0 h 789707"/>
                <a:gd name="connsiteX2" fmla="*/ 318566 w 318566"/>
                <a:gd name="connsiteY2" fmla="*/ 789707 h 789707"/>
                <a:gd name="connsiteX3" fmla="*/ 0 w 318566"/>
                <a:gd name="connsiteY3" fmla="*/ 787325 h 789707"/>
                <a:gd name="connsiteX0" fmla="*/ 0 w 604316"/>
                <a:gd name="connsiteY0" fmla="*/ 787325 h 1599332"/>
                <a:gd name="connsiteX1" fmla="*/ 0 w 604316"/>
                <a:gd name="connsiteY1" fmla="*/ 0 h 1599332"/>
                <a:gd name="connsiteX2" fmla="*/ 604316 w 604316"/>
                <a:gd name="connsiteY2" fmla="*/ 1599332 h 1599332"/>
                <a:gd name="connsiteX3" fmla="*/ 0 w 604316"/>
                <a:gd name="connsiteY3" fmla="*/ 787325 h 1599332"/>
                <a:gd name="connsiteX0" fmla="*/ 0 w 604316"/>
                <a:gd name="connsiteY0" fmla="*/ 1596950 h 1599332"/>
                <a:gd name="connsiteX1" fmla="*/ 0 w 604316"/>
                <a:gd name="connsiteY1" fmla="*/ 0 h 1599332"/>
                <a:gd name="connsiteX2" fmla="*/ 604316 w 604316"/>
                <a:gd name="connsiteY2" fmla="*/ 1599332 h 1599332"/>
                <a:gd name="connsiteX3" fmla="*/ 0 w 604316"/>
                <a:gd name="connsiteY3" fmla="*/ 1596950 h 1599332"/>
                <a:gd name="connsiteX0" fmla="*/ 0 w 613841"/>
                <a:gd name="connsiteY0" fmla="*/ 1596950 h 1596950"/>
                <a:gd name="connsiteX1" fmla="*/ 0 w 613841"/>
                <a:gd name="connsiteY1" fmla="*/ 0 h 1596950"/>
                <a:gd name="connsiteX2" fmla="*/ 613841 w 613841"/>
                <a:gd name="connsiteY2" fmla="*/ 1594570 h 1596950"/>
                <a:gd name="connsiteX3" fmla="*/ 0 w 613841"/>
                <a:gd name="connsiteY3" fmla="*/ 1596950 h 1596950"/>
                <a:gd name="connsiteX0" fmla="*/ 0 w 613841"/>
                <a:gd name="connsiteY0" fmla="*/ 1589806 h 1594570"/>
                <a:gd name="connsiteX1" fmla="*/ 0 w 613841"/>
                <a:gd name="connsiteY1" fmla="*/ 0 h 1594570"/>
                <a:gd name="connsiteX2" fmla="*/ 613841 w 613841"/>
                <a:gd name="connsiteY2" fmla="*/ 1594570 h 1594570"/>
                <a:gd name="connsiteX3" fmla="*/ 0 w 613841"/>
                <a:gd name="connsiteY3" fmla="*/ 1589806 h 1594570"/>
                <a:gd name="connsiteX0" fmla="*/ 0 w 611460"/>
                <a:gd name="connsiteY0" fmla="*/ 1589806 h 1589806"/>
                <a:gd name="connsiteX1" fmla="*/ 0 w 611460"/>
                <a:gd name="connsiteY1" fmla="*/ 0 h 1589806"/>
                <a:gd name="connsiteX2" fmla="*/ 611460 w 611460"/>
                <a:gd name="connsiteY2" fmla="*/ 1585045 h 1589806"/>
                <a:gd name="connsiteX3" fmla="*/ 0 w 611460"/>
                <a:gd name="connsiteY3" fmla="*/ 1589806 h 1589806"/>
                <a:gd name="connsiteX0" fmla="*/ 0 w 613841"/>
                <a:gd name="connsiteY0" fmla="*/ 1589806 h 1589806"/>
                <a:gd name="connsiteX1" fmla="*/ 0 w 613841"/>
                <a:gd name="connsiteY1" fmla="*/ 0 h 1589806"/>
                <a:gd name="connsiteX2" fmla="*/ 613841 w 613841"/>
                <a:gd name="connsiteY2" fmla="*/ 1587426 h 1589806"/>
                <a:gd name="connsiteX3" fmla="*/ 0 w 613841"/>
                <a:gd name="connsiteY3" fmla="*/ 1589806 h 1589806"/>
                <a:gd name="connsiteX0" fmla="*/ 0 w 613841"/>
                <a:gd name="connsiteY0" fmla="*/ 1589806 h 1594570"/>
                <a:gd name="connsiteX1" fmla="*/ 0 w 613841"/>
                <a:gd name="connsiteY1" fmla="*/ 0 h 1594570"/>
                <a:gd name="connsiteX2" fmla="*/ 613841 w 613841"/>
                <a:gd name="connsiteY2" fmla="*/ 1594570 h 1594570"/>
                <a:gd name="connsiteX3" fmla="*/ 0 w 613841"/>
                <a:gd name="connsiteY3" fmla="*/ 1589806 h 1594570"/>
                <a:gd name="connsiteX0" fmla="*/ 2381 w 613841"/>
                <a:gd name="connsiteY0" fmla="*/ 1596950 h 1596950"/>
                <a:gd name="connsiteX1" fmla="*/ 0 w 613841"/>
                <a:gd name="connsiteY1" fmla="*/ 0 h 1596950"/>
                <a:gd name="connsiteX2" fmla="*/ 613841 w 613841"/>
                <a:gd name="connsiteY2" fmla="*/ 1594570 h 1596950"/>
                <a:gd name="connsiteX3" fmla="*/ 2381 w 613841"/>
                <a:gd name="connsiteY3" fmla="*/ 1596950 h 1596950"/>
                <a:gd name="connsiteX0" fmla="*/ 105 w 616327"/>
                <a:gd name="connsiteY0" fmla="*/ 1596950 h 1596950"/>
                <a:gd name="connsiteX1" fmla="*/ 2486 w 616327"/>
                <a:gd name="connsiteY1" fmla="*/ 0 h 1596950"/>
                <a:gd name="connsiteX2" fmla="*/ 616327 w 616327"/>
                <a:gd name="connsiteY2" fmla="*/ 1594570 h 1596950"/>
                <a:gd name="connsiteX3" fmla="*/ 105 w 616327"/>
                <a:gd name="connsiteY3" fmla="*/ 1596950 h 1596950"/>
                <a:gd name="connsiteX0" fmla="*/ 105 w 609303"/>
                <a:gd name="connsiteY0" fmla="*/ 1596950 h 1596952"/>
                <a:gd name="connsiteX1" fmla="*/ 2486 w 609303"/>
                <a:gd name="connsiteY1" fmla="*/ 0 h 1596952"/>
                <a:gd name="connsiteX2" fmla="*/ 609303 w 609303"/>
                <a:gd name="connsiteY2" fmla="*/ 1596952 h 1596952"/>
                <a:gd name="connsiteX3" fmla="*/ 105 w 609303"/>
                <a:gd name="connsiteY3" fmla="*/ 1596950 h 1596952"/>
                <a:gd name="connsiteX0" fmla="*/ 2302 w 611500"/>
                <a:gd name="connsiteY0" fmla="*/ 1596950 h 1596952"/>
                <a:gd name="connsiteX1" fmla="*/ 0 w 611500"/>
                <a:gd name="connsiteY1" fmla="*/ 0 h 1596952"/>
                <a:gd name="connsiteX2" fmla="*/ 611500 w 611500"/>
                <a:gd name="connsiteY2" fmla="*/ 1596952 h 1596952"/>
                <a:gd name="connsiteX3" fmla="*/ 2302 w 611500"/>
                <a:gd name="connsiteY3" fmla="*/ 1596950 h 1596952"/>
              </a:gdLst>
              <a:ahLst/>
              <a:cxnLst>
                <a:cxn ang="0">
                  <a:pos x="connsiteX0" y="connsiteY0"/>
                </a:cxn>
                <a:cxn ang="0">
                  <a:pos x="connsiteX1" y="connsiteY1"/>
                </a:cxn>
                <a:cxn ang="0">
                  <a:pos x="connsiteX2" y="connsiteY2"/>
                </a:cxn>
                <a:cxn ang="0">
                  <a:pos x="connsiteX3" y="connsiteY3"/>
                </a:cxn>
              </a:cxnLst>
              <a:rect l="l" t="t" r="r" b="b"/>
              <a:pathLst>
                <a:path w="611500" h="1596952">
                  <a:moveTo>
                    <a:pt x="2302" y="1596950"/>
                  </a:moveTo>
                  <a:cubicBezTo>
                    <a:pt x="1508" y="1064633"/>
                    <a:pt x="794" y="532317"/>
                    <a:pt x="0" y="0"/>
                  </a:cubicBezTo>
                  <a:lnTo>
                    <a:pt x="611500" y="1596952"/>
                  </a:lnTo>
                  <a:lnTo>
                    <a:pt x="2302" y="1596950"/>
                  </a:lnTo>
                  <a:close/>
                </a:path>
              </a:pathLst>
            </a:custGeom>
            <a:solidFill>
              <a:schemeClr val="accent1"/>
            </a:solidFill>
            <a:ln w="12700" cap="flat">
              <a:noFill/>
              <a:miter lim="400000"/>
            </a:ln>
            <a:effectLst/>
          </p:spPr>
          <p:style>
            <a:lnRef idx="0">
              <a:scrgbClr r="0" g="0" b="0"/>
            </a:lnRef>
            <a:fillRef idx="0">
              <a:scrgbClr r="0" g="0" b="0"/>
            </a:fillRef>
            <a:effectRef idx="0">
              <a:scrgbClr r="0" g="0" b="0"/>
            </a:effectRef>
            <a:fontRef idx="none"/>
          </p:style>
          <p:txBody>
            <a:bodyPr spcFirstLastPara="1" lIns="50800" tIns="50800" rIns="50800" bIns="50800" spcCol="38100" anchor="ctr">
              <a:spAutoFit/>
            </a:bodyPr>
            <a:lstStyle/>
            <a:p>
              <a:pPr algn="ctr" fontAlgn="auto" latinLnBrk="1" hangingPunct="0">
                <a:spcBef>
                  <a:spcPts val="0"/>
                </a:spcBef>
                <a:spcAft>
                  <a:spcPts val="0"/>
                </a:spcAft>
                <a:defRPr/>
              </a:pPr>
              <a:endParaRPr lang="pl-PL" sz="2400" kern="0" dirty="0">
                <a:solidFill>
                  <a:srgbClr val="FFFFFF"/>
                </a:solidFill>
                <a:latin typeface="+mn-lt"/>
                <a:cs typeface="+mn-cs"/>
              </a:endParaRPr>
            </a:p>
          </p:txBody>
        </p:sp>
        <p:sp>
          <p:nvSpPr>
            <p:cNvPr id="12" name="Prostokąt 5"/>
            <p:cNvSpPr/>
            <p:nvPr userDrawn="1"/>
          </p:nvSpPr>
          <p:spPr>
            <a:xfrm>
              <a:off x="6495901" y="0"/>
              <a:ext cx="6508899" cy="7678374"/>
            </a:xfrm>
            <a:prstGeom prst="rect">
              <a:avLst/>
            </a:prstGeom>
            <a:solidFill>
              <a:schemeClr val="accent1">
                <a:alpha val="50000"/>
              </a:schemeClr>
            </a:solidFill>
            <a:ln w="12700" cap="flat">
              <a:no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spcFirstLastPara="1" lIns="50800" tIns="50800" rIns="50800" bIns="50800" spcCol="38100" anchor="ctr">
              <a:spAutoFit/>
            </a:bodyPr>
            <a:lstStyle/>
            <a:p>
              <a:pPr algn="ctr" fontAlgn="auto" latinLnBrk="1" hangingPunct="0">
                <a:spcBef>
                  <a:spcPts val="0"/>
                </a:spcBef>
                <a:spcAft>
                  <a:spcPts val="0"/>
                </a:spcAft>
                <a:defRPr/>
              </a:pPr>
              <a:endParaRPr lang="pl-PL" sz="2400" kern="0">
                <a:solidFill>
                  <a:srgbClr val="FFFFFF"/>
                </a:solidFill>
                <a:latin typeface="+mn-lt"/>
                <a:cs typeface="+mn-cs"/>
              </a:endParaRPr>
            </a:p>
          </p:txBody>
        </p:sp>
      </p:grpSp>
      <p:pic>
        <p:nvPicPr>
          <p:cNvPr id="13" name="Picture 2"/>
          <p:cNvPicPr>
            <a:picLocks noChangeAspect="1" noChangeArrowheads="1"/>
          </p:cNvPicPr>
          <p:nvPr userDrawn="1"/>
        </p:nvPicPr>
        <p:blipFill>
          <a:blip r:embed="rId4"/>
          <a:srcRect/>
          <a:stretch>
            <a:fillRect/>
          </a:stretch>
        </p:blipFill>
        <p:spPr bwMode="auto">
          <a:xfrm>
            <a:off x="9990138" y="8683625"/>
            <a:ext cx="2560637" cy="579438"/>
          </a:xfrm>
          <a:prstGeom prst="rect">
            <a:avLst/>
          </a:prstGeom>
          <a:noFill/>
          <a:ln w="9525">
            <a:noFill/>
            <a:miter lim="800000"/>
            <a:headEnd/>
            <a:tailEnd/>
          </a:ln>
        </p:spPr>
      </p:pic>
      <p:sp>
        <p:nvSpPr>
          <p:cNvPr id="14" name="Shape 35"/>
          <p:cNvSpPr/>
          <p:nvPr userDrawn="1"/>
        </p:nvSpPr>
        <p:spPr>
          <a:xfrm>
            <a:off x="7192963" y="4422775"/>
            <a:ext cx="1270000" cy="212725"/>
          </a:xfrm>
          <a:prstGeom prst="rect">
            <a:avLst/>
          </a:prstGeom>
          <a:solidFill>
            <a:schemeClr val="tx1"/>
          </a:solidFill>
          <a:ln w="12700">
            <a:noFill/>
            <a:miter lim="400000"/>
          </a:ln>
        </p:spPr>
        <p:txBody>
          <a:bodyPr lIns="0" tIns="0" rIns="0" bIns="0" anchor="ctr"/>
          <a:lstStyle/>
          <a:p>
            <a:pPr algn="ctr" fontAlgn="auto">
              <a:spcBef>
                <a:spcPts val="0"/>
              </a:spcBef>
              <a:spcAft>
                <a:spcPts val="0"/>
              </a:spcAft>
              <a:defRPr sz="2400">
                <a:solidFill>
                  <a:srgbClr val="FFFFFF"/>
                </a:solidFill>
              </a:defRPr>
            </a:pPr>
            <a:endParaRPr lang="pl-PL" sz="2400" kern="0" dirty="0">
              <a:solidFill>
                <a:srgbClr val="FFFFFF"/>
              </a:solidFill>
              <a:latin typeface="+mn-lt"/>
              <a:cs typeface="+mn-cs"/>
            </a:endParaRPr>
          </a:p>
        </p:txBody>
      </p:sp>
      <p:sp>
        <p:nvSpPr>
          <p:cNvPr id="29" name="Symbol zastępczy tekstu 2"/>
          <p:cNvSpPr>
            <a:spLocks noGrp="1"/>
          </p:cNvSpPr>
          <p:nvPr>
            <p:ph type="body" sz="quarter" idx="13"/>
          </p:nvPr>
        </p:nvSpPr>
        <p:spPr>
          <a:xfrm>
            <a:off x="7042248" y="268289"/>
            <a:ext cx="5329238" cy="504055"/>
          </a:xfrm>
          <a:prstGeom prst="rect">
            <a:avLst/>
          </a:prstGeom>
        </p:spPr>
        <p:txBody>
          <a:bodyPr anchor="t">
            <a:normAutofit/>
          </a:bodyPr>
          <a:lstStyle>
            <a:lvl1pPr marL="0" indent="0" algn="l">
              <a:spcBef>
                <a:spcPts val="0"/>
              </a:spcBef>
              <a:buNone/>
              <a:defRPr sz="2500" baseline="0">
                <a:solidFill>
                  <a:schemeClr val="bg1"/>
                </a:solidFill>
                <a:latin typeface="Calibri Light" panose="020F0302020204030204" pitchFamily="34" charset="0"/>
              </a:defRPr>
            </a:lvl1pPr>
          </a:lstStyle>
          <a:p>
            <a:pPr lvl="0"/>
            <a:r>
              <a:rPr lang="en-US" dirty="0" smtClean="0"/>
              <a:t>Click to edit Master text styles</a:t>
            </a:r>
          </a:p>
        </p:txBody>
      </p:sp>
      <p:sp>
        <p:nvSpPr>
          <p:cNvPr id="18" name="Symbol zastępczy tekstu 2"/>
          <p:cNvSpPr>
            <a:spLocks noGrp="1"/>
          </p:cNvSpPr>
          <p:nvPr>
            <p:ph type="body" sz="quarter" idx="15"/>
          </p:nvPr>
        </p:nvSpPr>
        <p:spPr>
          <a:xfrm>
            <a:off x="7056064" y="6586760"/>
            <a:ext cx="5567016" cy="865187"/>
          </a:xfrm>
          <a:prstGeom prst="rect">
            <a:avLst/>
          </a:prstGeom>
        </p:spPr>
        <p:txBody>
          <a:bodyPr anchor="t">
            <a:normAutofit/>
          </a:bodyPr>
          <a:lstStyle>
            <a:lvl1pPr marL="0" indent="0" algn="l">
              <a:spcBef>
                <a:spcPts val="0"/>
              </a:spcBef>
              <a:buNone/>
              <a:defRPr sz="2500" baseline="0">
                <a:solidFill>
                  <a:schemeClr val="bg1"/>
                </a:solidFill>
                <a:latin typeface="Calibri Light" panose="020F0302020204030204" pitchFamily="34" charset="0"/>
              </a:defRPr>
            </a:lvl1pPr>
          </a:lstStyle>
          <a:p>
            <a:pPr lvl="0"/>
            <a:r>
              <a:rPr lang="en-US" dirty="0" smtClean="0"/>
              <a:t>Click to edit Master text styles</a:t>
            </a:r>
          </a:p>
        </p:txBody>
      </p:sp>
      <p:sp>
        <p:nvSpPr>
          <p:cNvPr id="22" name="Symbol zastępczy tekstu 2"/>
          <p:cNvSpPr>
            <a:spLocks noGrp="1"/>
          </p:cNvSpPr>
          <p:nvPr>
            <p:ph type="body" sz="quarter" idx="11"/>
          </p:nvPr>
        </p:nvSpPr>
        <p:spPr>
          <a:xfrm>
            <a:off x="7060008" y="5003675"/>
            <a:ext cx="5563072" cy="1080120"/>
          </a:xfrm>
          <a:prstGeom prst="rect">
            <a:avLst/>
          </a:prstGeom>
        </p:spPr>
        <p:txBody>
          <a:bodyPr anchor="t">
            <a:normAutofit/>
          </a:bodyPr>
          <a:lstStyle>
            <a:lvl1pPr marL="0" marR="0" indent="0" algn="l" defTabSz="584200" eaLnBrk="1" fontAlgn="auto" latinLnBrk="0" hangingPunct="1">
              <a:lnSpc>
                <a:spcPct val="100000"/>
              </a:lnSpc>
              <a:spcBef>
                <a:spcPts val="0"/>
              </a:spcBef>
              <a:spcAft>
                <a:spcPts val="0"/>
              </a:spcAft>
              <a:buClrTx/>
              <a:buSzPct val="75000"/>
              <a:buFontTx/>
              <a:buNone/>
              <a:tabLst/>
              <a:defRPr sz="3400" b="1" baseline="0">
                <a:solidFill>
                  <a:schemeClr val="bg1"/>
                </a:solidFill>
                <a:latin typeface="Calibri Light" panose="020F0302020204030204" pitchFamily="34" charset="0"/>
              </a:defRPr>
            </a:lvl1pPr>
          </a:lstStyle>
          <a:p>
            <a:pPr lvl="0"/>
            <a:r>
              <a:rPr lang="en-US" dirty="0" smtClean="0"/>
              <a:t>Click to edit Master text styles</a:t>
            </a:r>
          </a:p>
        </p:txBody>
      </p:sp>
      <p:sp>
        <p:nvSpPr>
          <p:cNvPr id="25" name="Tytuł 1"/>
          <p:cNvSpPr>
            <a:spLocks noGrp="1"/>
          </p:cNvSpPr>
          <p:nvPr>
            <p:ph type="title"/>
          </p:nvPr>
        </p:nvSpPr>
        <p:spPr>
          <a:xfrm>
            <a:off x="7042248" y="1060376"/>
            <a:ext cx="5580832" cy="2952328"/>
          </a:xfrm>
          <a:prstGeom prst="rect">
            <a:avLst/>
          </a:prstGeom>
        </p:spPr>
        <p:txBody>
          <a:bodyPr/>
          <a:lstStyle>
            <a:lvl1pPr algn="l">
              <a:spcBef>
                <a:spcPts val="0"/>
              </a:spcBef>
              <a:defRPr sz="6400" b="1" baseline="0">
                <a:solidFill>
                  <a:schemeClr val="bg1"/>
                </a:solidFill>
                <a:latin typeface="Calibri" panose="020F0502020204030204" pitchFamily="34" charset="0"/>
              </a:defRPr>
            </a:lvl1pPr>
          </a:lstStyle>
          <a:p>
            <a:r>
              <a:rPr lang="en-US" dirty="0" smtClean="0"/>
              <a:t>Click to edit Master title style</a:t>
            </a:r>
            <a:endParaRPr lang="pl-PL" dirty="0"/>
          </a:p>
        </p:txBody>
      </p:sp>
      <p:sp>
        <p:nvSpPr>
          <p:cNvPr id="26" name="Symbol zastępczy tekstu 2"/>
          <p:cNvSpPr>
            <a:spLocks noGrp="1"/>
          </p:cNvSpPr>
          <p:nvPr>
            <p:ph type="body" sz="quarter" idx="14"/>
          </p:nvPr>
        </p:nvSpPr>
        <p:spPr>
          <a:xfrm>
            <a:off x="957784" y="8693224"/>
            <a:ext cx="8208912" cy="432594"/>
          </a:xfrm>
          <a:prstGeom prst="rect">
            <a:avLst/>
          </a:prstGeom>
        </p:spPr>
        <p:txBody>
          <a:bodyPr anchor="t">
            <a:noAutofit/>
          </a:bodyPr>
          <a:lstStyle>
            <a:lvl1pPr marL="0" indent="0" algn="l">
              <a:spcBef>
                <a:spcPts val="0"/>
              </a:spcBef>
              <a:spcAft>
                <a:spcPts val="0"/>
              </a:spcAft>
              <a:buNone/>
              <a:defRPr sz="2500" baseline="0">
                <a:solidFill>
                  <a:schemeClr val="bg1"/>
                </a:solidFill>
                <a:latin typeface="Calibri Light" panose="020F0302020204030204" pitchFamily="34" charset="0"/>
              </a:defRPr>
            </a:lvl1pPr>
          </a:lstStyle>
          <a:p>
            <a:pPr lvl="0"/>
            <a:r>
              <a:rPr lang="en-US" dirty="0" smtClean="0"/>
              <a:t>Click to edit Master text styles</a:t>
            </a: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ytuł sekcji">
    <p:bg>
      <p:bgPr>
        <a:solidFill>
          <a:schemeClr val="accent1"/>
        </a:solidFill>
        <a:effectLst/>
      </p:bgPr>
    </p:bg>
    <p:spTree>
      <p:nvGrpSpPr>
        <p:cNvPr id="1" name=""/>
        <p:cNvGrpSpPr/>
        <p:nvPr/>
      </p:nvGrpSpPr>
      <p:grpSpPr>
        <a:xfrm>
          <a:off x="0" y="0"/>
          <a:ext cx="0" cy="0"/>
          <a:chOff x="0" y="0"/>
          <a:chExt cx="0" cy="0"/>
        </a:xfrm>
      </p:grpSpPr>
      <p:grpSp>
        <p:nvGrpSpPr>
          <p:cNvPr id="6" name="Grupa 1"/>
          <p:cNvGrpSpPr>
            <a:grpSpLocks/>
          </p:cNvGrpSpPr>
          <p:nvPr userDrawn="1"/>
        </p:nvGrpSpPr>
        <p:grpSpPr bwMode="auto">
          <a:xfrm>
            <a:off x="-12700" y="7678738"/>
            <a:ext cx="13017500" cy="2090737"/>
            <a:chOff x="-12998" y="7678476"/>
            <a:chExt cx="13017798" cy="2090536"/>
          </a:xfrm>
        </p:grpSpPr>
        <p:sp>
          <p:nvSpPr>
            <p:cNvPr id="7" name="Trapez 3"/>
            <p:cNvSpPr/>
            <p:nvPr/>
          </p:nvSpPr>
          <p:spPr>
            <a:xfrm>
              <a:off x="-12998" y="7678476"/>
              <a:ext cx="13017798" cy="2090536"/>
            </a:xfrm>
            <a:custGeom>
              <a:avLst/>
              <a:gdLst>
                <a:gd name="connsiteX0" fmla="*/ 0 w 12651729"/>
                <a:gd name="connsiteY0" fmla="*/ 1132384 h 1132384"/>
                <a:gd name="connsiteX1" fmla="*/ 448503 w 12651729"/>
                <a:gd name="connsiteY1" fmla="*/ 0 h 1132384"/>
                <a:gd name="connsiteX2" fmla="*/ 12203226 w 12651729"/>
                <a:gd name="connsiteY2" fmla="*/ 0 h 1132384"/>
                <a:gd name="connsiteX3" fmla="*/ 12651729 w 12651729"/>
                <a:gd name="connsiteY3" fmla="*/ 1132384 h 1132384"/>
                <a:gd name="connsiteX4" fmla="*/ 0 w 12651729"/>
                <a:gd name="connsiteY4" fmla="*/ 1132384 h 1132384"/>
                <a:gd name="connsiteX0" fmla="*/ 0 w 12651729"/>
                <a:gd name="connsiteY0" fmla="*/ 1160959 h 1160959"/>
                <a:gd name="connsiteX1" fmla="*/ 448503 w 12651729"/>
                <a:gd name="connsiteY1" fmla="*/ 28575 h 1160959"/>
                <a:gd name="connsiteX2" fmla="*/ 12622326 w 12651729"/>
                <a:gd name="connsiteY2" fmla="*/ 0 h 1160959"/>
                <a:gd name="connsiteX3" fmla="*/ 12651729 w 12651729"/>
                <a:gd name="connsiteY3" fmla="*/ 1160959 h 1160959"/>
                <a:gd name="connsiteX4" fmla="*/ 0 w 12651729"/>
                <a:gd name="connsiteY4" fmla="*/ 1160959 h 1160959"/>
                <a:gd name="connsiteX0" fmla="*/ 0 w 12654076"/>
                <a:gd name="connsiteY0" fmla="*/ 1167309 h 1167309"/>
                <a:gd name="connsiteX1" fmla="*/ 448503 w 12654076"/>
                <a:gd name="connsiteY1" fmla="*/ 34925 h 1167309"/>
                <a:gd name="connsiteX2" fmla="*/ 12654076 w 12654076"/>
                <a:gd name="connsiteY2" fmla="*/ 0 h 1167309"/>
                <a:gd name="connsiteX3" fmla="*/ 12651729 w 12654076"/>
                <a:gd name="connsiteY3" fmla="*/ 1167309 h 1167309"/>
                <a:gd name="connsiteX4" fmla="*/ 0 w 12654076"/>
                <a:gd name="connsiteY4" fmla="*/ 1167309 h 1167309"/>
                <a:gd name="connsiteX0" fmla="*/ 0 w 12660426"/>
                <a:gd name="connsiteY0" fmla="*/ 1148259 h 1148259"/>
                <a:gd name="connsiteX1" fmla="*/ 448503 w 12660426"/>
                <a:gd name="connsiteY1" fmla="*/ 15875 h 1148259"/>
                <a:gd name="connsiteX2" fmla="*/ 12660426 w 12660426"/>
                <a:gd name="connsiteY2" fmla="*/ 0 h 1148259"/>
                <a:gd name="connsiteX3" fmla="*/ 12651729 w 12660426"/>
                <a:gd name="connsiteY3" fmla="*/ 1148259 h 1148259"/>
                <a:gd name="connsiteX4" fmla="*/ 0 w 12660426"/>
                <a:gd name="connsiteY4" fmla="*/ 1148259 h 1148259"/>
                <a:gd name="connsiteX0" fmla="*/ 0 w 12670336"/>
                <a:gd name="connsiteY0" fmla="*/ 1148259 h 1148259"/>
                <a:gd name="connsiteX1" fmla="*/ 448503 w 12670336"/>
                <a:gd name="connsiteY1" fmla="*/ 15875 h 1148259"/>
                <a:gd name="connsiteX2" fmla="*/ 12660426 w 12670336"/>
                <a:gd name="connsiteY2" fmla="*/ 0 h 1148259"/>
                <a:gd name="connsiteX3" fmla="*/ 12670298 w 12670336"/>
                <a:gd name="connsiteY3" fmla="*/ 1148259 h 1148259"/>
                <a:gd name="connsiteX4" fmla="*/ 0 w 12670336"/>
                <a:gd name="connsiteY4" fmla="*/ 1148259 h 1148259"/>
                <a:gd name="connsiteX0" fmla="*/ 0 w 12672031"/>
                <a:gd name="connsiteY0" fmla="*/ 1143497 h 1143497"/>
                <a:gd name="connsiteX1" fmla="*/ 448503 w 12672031"/>
                <a:gd name="connsiteY1" fmla="*/ 11113 h 1143497"/>
                <a:gd name="connsiteX2" fmla="*/ 12672031 w 12672031"/>
                <a:gd name="connsiteY2" fmla="*/ 0 h 1143497"/>
                <a:gd name="connsiteX3" fmla="*/ 12670298 w 12672031"/>
                <a:gd name="connsiteY3" fmla="*/ 1143497 h 1143497"/>
                <a:gd name="connsiteX4" fmla="*/ 0 w 12672031"/>
                <a:gd name="connsiteY4" fmla="*/ 1143497 h 1143497"/>
                <a:gd name="connsiteX0" fmla="*/ 0 w 12670360"/>
                <a:gd name="connsiteY0" fmla="*/ 1143497 h 1143497"/>
                <a:gd name="connsiteX1" fmla="*/ 448503 w 12670360"/>
                <a:gd name="connsiteY1" fmla="*/ 11113 h 1143497"/>
                <a:gd name="connsiteX2" fmla="*/ 12665068 w 12670360"/>
                <a:gd name="connsiteY2" fmla="*/ 0 h 1143497"/>
                <a:gd name="connsiteX3" fmla="*/ 12670298 w 12670360"/>
                <a:gd name="connsiteY3" fmla="*/ 1143497 h 1143497"/>
                <a:gd name="connsiteX4" fmla="*/ 0 w 12670360"/>
                <a:gd name="connsiteY4" fmla="*/ 1143497 h 1143497"/>
                <a:gd name="connsiteX0" fmla="*/ 0 w 12672030"/>
                <a:gd name="connsiteY0" fmla="*/ 1145878 h 1145878"/>
                <a:gd name="connsiteX1" fmla="*/ 448503 w 12672030"/>
                <a:gd name="connsiteY1" fmla="*/ 13494 h 1145878"/>
                <a:gd name="connsiteX2" fmla="*/ 12672030 w 12672030"/>
                <a:gd name="connsiteY2" fmla="*/ 0 h 1145878"/>
                <a:gd name="connsiteX3" fmla="*/ 12670298 w 12672030"/>
                <a:gd name="connsiteY3" fmla="*/ 1145878 h 1145878"/>
                <a:gd name="connsiteX4" fmla="*/ 0 w 12672030"/>
                <a:gd name="connsiteY4" fmla="*/ 1145878 h 1145878"/>
                <a:gd name="connsiteX0" fmla="*/ 0 w 12670360"/>
                <a:gd name="connsiteY0" fmla="*/ 1145878 h 1145878"/>
                <a:gd name="connsiteX1" fmla="*/ 448503 w 12670360"/>
                <a:gd name="connsiteY1" fmla="*/ 13494 h 1145878"/>
                <a:gd name="connsiteX2" fmla="*/ 12665067 w 12670360"/>
                <a:gd name="connsiteY2" fmla="*/ 0 h 1145878"/>
                <a:gd name="connsiteX3" fmla="*/ 12670298 w 12670360"/>
                <a:gd name="connsiteY3" fmla="*/ 1145878 h 1145878"/>
                <a:gd name="connsiteX4" fmla="*/ 0 w 12670360"/>
                <a:gd name="connsiteY4" fmla="*/ 1145878 h 1145878"/>
                <a:gd name="connsiteX0" fmla="*/ 0 w 12674351"/>
                <a:gd name="connsiteY0" fmla="*/ 1145878 h 1145878"/>
                <a:gd name="connsiteX1" fmla="*/ 448503 w 12674351"/>
                <a:gd name="connsiteY1" fmla="*/ 13494 h 1145878"/>
                <a:gd name="connsiteX2" fmla="*/ 12674351 w 12674351"/>
                <a:gd name="connsiteY2" fmla="*/ 0 h 1145878"/>
                <a:gd name="connsiteX3" fmla="*/ 12670298 w 12674351"/>
                <a:gd name="connsiteY3" fmla="*/ 1145878 h 1145878"/>
                <a:gd name="connsiteX4" fmla="*/ 0 w 12674351"/>
                <a:gd name="connsiteY4" fmla="*/ 1145878 h 1145878"/>
                <a:gd name="connsiteX0" fmla="*/ 0 w 12670390"/>
                <a:gd name="connsiteY0" fmla="*/ 1145878 h 1145878"/>
                <a:gd name="connsiteX1" fmla="*/ 448503 w 12670390"/>
                <a:gd name="connsiteY1" fmla="*/ 13494 h 1145878"/>
                <a:gd name="connsiteX2" fmla="*/ 12667387 w 12670390"/>
                <a:gd name="connsiteY2" fmla="*/ 0 h 1145878"/>
                <a:gd name="connsiteX3" fmla="*/ 12670298 w 12670390"/>
                <a:gd name="connsiteY3" fmla="*/ 1145878 h 1145878"/>
                <a:gd name="connsiteX4" fmla="*/ 0 w 12670390"/>
                <a:gd name="connsiteY4" fmla="*/ 1145878 h 1145878"/>
                <a:gd name="connsiteX0" fmla="*/ 0 w 12670390"/>
                <a:gd name="connsiteY0" fmla="*/ 1145878 h 1145878"/>
                <a:gd name="connsiteX1" fmla="*/ 436898 w 12670390"/>
                <a:gd name="connsiteY1" fmla="*/ 1588 h 1145878"/>
                <a:gd name="connsiteX2" fmla="*/ 12667387 w 12670390"/>
                <a:gd name="connsiteY2" fmla="*/ 0 h 1145878"/>
                <a:gd name="connsiteX3" fmla="*/ 12670298 w 12670390"/>
                <a:gd name="connsiteY3" fmla="*/ 1145878 h 1145878"/>
                <a:gd name="connsiteX4" fmla="*/ 0 w 12670390"/>
                <a:gd name="connsiteY4" fmla="*/ 1145878 h 1145878"/>
                <a:gd name="connsiteX0" fmla="*/ 0 w 12681995"/>
                <a:gd name="connsiteY0" fmla="*/ 1148260 h 1148260"/>
                <a:gd name="connsiteX1" fmla="*/ 448503 w 12681995"/>
                <a:gd name="connsiteY1" fmla="*/ 1588 h 1148260"/>
                <a:gd name="connsiteX2" fmla="*/ 12678992 w 12681995"/>
                <a:gd name="connsiteY2" fmla="*/ 0 h 1148260"/>
                <a:gd name="connsiteX3" fmla="*/ 12681903 w 12681995"/>
                <a:gd name="connsiteY3" fmla="*/ 1145878 h 1148260"/>
                <a:gd name="connsiteX4" fmla="*/ 0 w 12681995"/>
                <a:gd name="connsiteY4" fmla="*/ 1148260 h 1148260"/>
                <a:gd name="connsiteX0" fmla="*/ 0 w 13153589"/>
                <a:gd name="connsiteY0" fmla="*/ 1143022 h 1145878"/>
                <a:gd name="connsiteX1" fmla="*/ 920097 w 13153589"/>
                <a:gd name="connsiteY1" fmla="*/ 1588 h 1145878"/>
                <a:gd name="connsiteX2" fmla="*/ 13150586 w 13153589"/>
                <a:gd name="connsiteY2" fmla="*/ 0 h 1145878"/>
                <a:gd name="connsiteX3" fmla="*/ 13153497 w 13153589"/>
                <a:gd name="connsiteY3" fmla="*/ 1145878 h 1145878"/>
                <a:gd name="connsiteX4" fmla="*/ 0 w 13153589"/>
                <a:gd name="connsiteY4" fmla="*/ 1143022 h 1145878"/>
                <a:gd name="connsiteX0" fmla="*/ 0 w 13153589"/>
                <a:gd name="connsiteY0" fmla="*/ 1146671 h 1149527"/>
                <a:gd name="connsiteX1" fmla="*/ 833477 w 13153589"/>
                <a:gd name="connsiteY1" fmla="*/ 0 h 1149527"/>
                <a:gd name="connsiteX2" fmla="*/ 13150586 w 13153589"/>
                <a:gd name="connsiteY2" fmla="*/ 3649 h 1149527"/>
                <a:gd name="connsiteX3" fmla="*/ 13153497 w 13153589"/>
                <a:gd name="connsiteY3" fmla="*/ 1149527 h 1149527"/>
                <a:gd name="connsiteX4" fmla="*/ 0 w 13153589"/>
                <a:gd name="connsiteY4" fmla="*/ 1146671 h 11495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53589" h="1149527">
                  <a:moveTo>
                    <a:pt x="0" y="1146671"/>
                  </a:moveTo>
                  <a:lnTo>
                    <a:pt x="833477" y="0"/>
                  </a:lnTo>
                  <a:lnTo>
                    <a:pt x="13150586" y="3649"/>
                  </a:lnTo>
                  <a:cubicBezTo>
                    <a:pt x="13149804" y="392752"/>
                    <a:pt x="13154279" y="760424"/>
                    <a:pt x="13153497" y="1149527"/>
                  </a:cubicBezTo>
                  <a:lnTo>
                    <a:pt x="0" y="1146671"/>
                  </a:lnTo>
                  <a:close/>
                </a:path>
              </a:pathLst>
            </a:custGeom>
            <a:solidFill>
              <a:schemeClr val="accent2"/>
            </a:solidFill>
            <a:ln w="12700" cap="flat">
              <a:noFill/>
              <a:miter lim="400000"/>
            </a:ln>
            <a:effectLst/>
          </p:spPr>
          <p:style>
            <a:lnRef idx="0">
              <a:scrgbClr r="0" g="0" b="0"/>
            </a:lnRef>
            <a:fillRef idx="0">
              <a:scrgbClr r="0" g="0" b="0"/>
            </a:fillRef>
            <a:effectRef idx="0">
              <a:scrgbClr r="0" g="0" b="0"/>
            </a:effectRef>
            <a:fontRef idx="none"/>
          </p:style>
          <p:txBody>
            <a:bodyPr spcFirstLastPara="1" lIns="50800" tIns="50800" rIns="50800" bIns="50800" spcCol="38100" anchor="ctr">
              <a:spAutoFit/>
            </a:bodyPr>
            <a:lstStyle/>
            <a:p>
              <a:pPr algn="ctr" fontAlgn="auto" latinLnBrk="1" hangingPunct="0">
                <a:spcBef>
                  <a:spcPts val="0"/>
                </a:spcBef>
                <a:spcAft>
                  <a:spcPts val="0"/>
                </a:spcAft>
                <a:defRPr/>
              </a:pPr>
              <a:endParaRPr lang="pl-PL" sz="2400" kern="0" dirty="0">
                <a:solidFill>
                  <a:srgbClr val="FFFFFF"/>
                </a:solidFill>
                <a:latin typeface="+mn-lt"/>
                <a:cs typeface="+mn-cs"/>
              </a:endParaRPr>
            </a:p>
          </p:txBody>
        </p:sp>
        <p:sp>
          <p:nvSpPr>
            <p:cNvPr id="8" name="Prostokąt 19"/>
            <p:cNvSpPr/>
            <p:nvPr/>
          </p:nvSpPr>
          <p:spPr>
            <a:xfrm>
              <a:off x="-298" y="8178490"/>
              <a:ext cx="13005098" cy="1590522"/>
            </a:xfrm>
            <a:prstGeom prst="rect">
              <a:avLst/>
            </a:prstGeom>
            <a:solidFill>
              <a:schemeClr val="bg1"/>
            </a:solidFill>
            <a:ln w="12700" cap="flat">
              <a:no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spcFirstLastPara="1" lIns="50800" tIns="50800" rIns="50800" bIns="50800" spcCol="38100" anchor="ctr">
              <a:spAutoFit/>
            </a:bodyPr>
            <a:lstStyle/>
            <a:p>
              <a:pPr algn="ctr" fontAlgn="auto" latinLnBrk="1" hangingPunct="0">
                <a:spcBef>
                  <a:spcPts val="0"/>
                </a:spcBef>
                <a:spcAft>
                  <a:spcPts val="0"/>
                </a:spcAft>
                <a:defRPr/>
              </a:pPr>
              <a:endParaRPr lang="pl-PL" sz="2400" kern="0" dirty="0">
                <a:solidFill>
                  <a:srgbClr val="FFFFFF"/>
                </a:solidFill>
                <a:latin typeface="+mn-lt"/>
                <a:cs typeface="+mn-cs"/>
              </a:endParaRPr>
            </a:p>
          </p:txBody>
        </p:sp>
        <p:sp>
          <p:nvSpPr>
            <p:cNvPr id="9" name="Trójkąt prostokątny 14"/>
            <p:cNvSpPr/>
            <p:nvPr/>
          </p:nvSpPr>
          <p:spPr>
            <a:xfrm flipV="1">
              <a:off x="-3473" y="8172141"/>
              <a:ext cx="622314" cy="1596871"/>
            </a:xfrm>
            <a:custGeom>
              <a:avLst/>
              <a:gdLst>
                <a:gd name="connsiteX0" fmla="*/ 0 w 525736"/>
                <a:gd name="connsiteY0" fmla="*/ 792088 h 792088"/>
                <a:gd name="connsiteX1" fmla="*/ 0 w 525736"/>
                <a:gd name="connsiteY1" fmla="*/ 0 h 792088"/>
                <a:gd name="connsiteX2" fmla="*/ 525736 w 525736"/>
                <a:gd name="connsiteY2" fmla="*/ 792088 h 792088"/>
                <a:gd name="connsiteX3" fmla="*/ 0 w 525736"/>
                <a:gd name="connsiteY3" fmla="*/ 792088 h 792088"/>
                <a:gd name="connsiteX0" fmla="*/ 0 w 313804"/>
                <a:gd name="connsiteY0" fmla="*/ 792088 h 792088"/>
                <a:gd name="connsiteX1" fmla="*/ 0 w 313804"/>
                <a:gd name="connsiteY1" fmla="*/ 0 h 792088"/>
                <a:gd name="connsiteX2" fmla="*/ 313804 w 313804"/>
                <a:gd name="connsiteY2" fmla="*/ 792088 h 792088"/>
                <a:gd name="connsiteX3" fmla="*/ 0 w 313804"/>
                <a:gd name="connsiteY3" fmla="*/ 792088 h 792088"/>
                <a:gd name="connsiteX0" fmla="*/ 0 w 318566"/>
                <a:gd name="connsiteY0" fmla="*/ 792088 h 792088"/>
                <a:gd name="connsiteX1" fmla="*/ 0 w 318566"/>
                <a:gd name="connsiteY1" fmla="*/ 0 h 792088"/>
                <a:gd name="connsiteX2" fmla="*/ 318566 w 318566"/>
                <a:gd name="connsiteY2" fmla="*/ 789707 h 792088"/>
                <a:gd name="connsiteX3" fmla="*/ 0 w 318566"/>
                <a:gd name="connsiteY3" fmla="*/ 792088 h 792088"/>
                <a:gd name="connsiteX0" fmla="*/ 0 w 318566"/>
                <a:gd name="connsiteY0" fmla="*/ 787325 h 789707"/>
                <a:gd name="connsiteX1" fmla="*/ 0 w 318566"/>
                <a:gd name="connsiteY1" fmla="*/ 0 h 789707"/>
                <a:gd name="connsiteX2" fmla="*/ 318566 w 318566"/>
                <a:gd name="connsiteY2" fmla="*/ 789707 h 789707"/>
                <a:gd name="connsiteX3" fmla="*/ 0 w 318566"/>
                <a:gd name="connsiteY3" fmla="*/ 787325 h 789707"/>
                <a:gd name="connsiteX0" fmla="*/ 0 w 604316"/>
                <a:gd name="connsiteY0" fmla="*/ 787325 h 1599332"/>
                <a:gd name="connsiteX1" fmla="*/ 0 w 604316"/>
                <a:gd name="connsiteY1" fmla="*/ 0 h 1599332"/>
                <a:gd name="connsiteX2" fmla="*/ 604316 w 604316"/>
                <a:gd name="connsiteY2" fmla="*/ 1599332 h 1599332"/>
                <a:gd name="connsiteX3" fmla="*/ 0 w 604316"/>
                <a:gd name="connsiteY3" fmla="*/ 787325 h 1599332"/>
                <a:gd name="connsiteX0" fmla="*/ 0 w 604316"/>
                <a:gd name="connsiteY0" fmla="*/ 1596950 h 1599332"/>
                <a:gd name="connsiteX1" fmla="*/ 0 w 604316"/>
                <a:gd name="connsiteY1" fmla="*/ 0 h 1599332"/>
                <a:gd name="connsiteX2" fmla="*/ 604316 w 604316"/>
                <a:gd name="connsiteY2" fmla="*/ 1599332 h 1599332"/>
                <a:gd name="connsiteX3" fmla="*/ 0 w 604316"/>
                <a:gd name="connsiteY3" fmla="*/ 1596950 h 1599332"/>
                <a:gd name="connsiteX0" fmla="*/ 0 w 613841"/>
                <a:gd name="connsiteY0" fmla="*/ 1596950 h 1596950"/>
                <a:gd name="connsiteX1" fmla="*/ 0 w 613841"/>
                <a:gd name="connsiteY1" fmla="*/ 0 h 1596950"/>
                <a:gd name="connsiteX2" fmla="*/ 613841 w 613841"/>
                <a:gd name="connsiteY2" fmla="*/ 1594570 h 1596950"/>
                <a:gd name="connsiteX3" fmla="*/ 0 w 613841"/>
                <a:gd name="connsiteY3" fmla="*/ 1596950 h 1596950"/>
                <a:gd name="connsiteX0" fmla="*/ 0 w 613841"/>
                <a:gd name="connsiteY0" fmla="*/ 1589806 h 1594570"/>
                <a:gd name="connsiteX1" fmla="*/ 0 w 613841"/>
                <a:gd name="connsiteY1" fmla="*/ 0 h 1594570"/>
                <a:gd name="connsiteX2" fmla="*/ 613841 w 613841"/>
                <a:gd name="connsiteY2" fmla="*/ 1594570 h 1594570"/>
                <a:gd name="connsiteX3" fmla="*/ 0 w 613841"/>
                <a:gd name="connsiteY3" fmla="*/ 1589806 h 1594570"/>
                <a:gd name="connsiteX0" fmla="*/ 0 w 611460"/>
                <a:gd name="connsiteY0" fmla="*/ 1589806 h 1589806"/>
                <a:gd name="connsiteX1" fmla="*/ 0 w 611460"/>
                <a:gd name="connsiteY1" fmla="*/ 0 h 1589806"/>
                <a:gd name="connsiteX2" fmla="*/ 611460 w 611460"/>
                <a:gd name="connsiteY2" fmla="*/ 1585045 h 1589806"/>
                <a:gd name="connsiteX3" fmla="*/ 0 w 611460"/>
                <a:gd name="connsiteY3" fmla="*/ 1589806 h 1589806"/>
                <a:gd name="connsiteX0" fmla="*/ 0 w 613841"/>
                <a:gd name="connsiteY0" fmla="*/ 1589806 h 1589806"/>
                <a:gd name="connsiteX1" fmla="*/ 0 w 613841"/>
                <a:gd name="connsiteY1" fmla="*/ 0 h 1589806"/>
                <a:gd name="connsiteX2" fmla="*/ 613841 w 613841"/>
                <a:gd name="connsiteY2" fmla="*/ 1587426 h 1589806"/>
                <a:gd name="connsiteX3" fmla="*/ 0 w 613841"/>
                <a:gd name="connsiteY3" fmla="*/ 1589806 h 1589806"/>
                <a:gd name="connsiteX0" fmla="*/ 0 w 613841"/>
                <a:gd name="connsiteY0" fmla="*/ 1589806 h 1594570"/>
                <a:gd name="connsiteX1" fmla="*/ 0 w 613841"/>
                <a:gd name="connsiteY1" fmla="*/ 0 h 1594570"/>
                <a:gd name="connsiteX2" fmla="*/ 613841 w 613841"/>
                <a:gd name="connsiteY2" fmla="*/ 1594570 h 1594570"/>
                <a:gd name="connsiteX3" fmla="*/ 0 w 613841"/>
                <a:gd name="connsiteY3" fmla="*/ 1589806 h 1594570"/>
                <a:gd name="connsiteX0" fmla="*/ 2381 w 613841"/>
                <a:gd name="connsiteY0" fmla="*/ 1596950 h 1596950"/>
                <a:gd name="connsiteX1" fmla="*/ 0 w 613841"/>
                <a:gd name="connsiteY1" fmla="*/ 0 h 1596950"/>
                <a:gd name="connsiteX2" fmla="*/ 613841 w 613841"/>
                <a:gd name="connsiteY2" fmla="*/ 1594570 h 1596950"/>
                <a:gd name="connsiteX3" fmla="*/ 2381 w 613841"/>
                <a:gd name="connsiteY3" fmla="*/ 1596950 h 1596950"/>
                <a:gd name="connsiteX0" fmla="*/ 105 w 616327"/>
                <a:gd name="connsiteY0" fmla="*/ 1596950 h 1596950"/>
                <a:gd name="connsiteX1" fmla="*/ 2486 w 616327"/>
                <a:gd name="connsiteY1" fmla="*/ 0 h 1596950"/>
                <a:gd name="connsiteX2" fmla="*/ 616327 w 616327"/>
                <a:gd name="connsiteY2" fmla="*/ 1594570 h 1596950"/>
                <a:gd name="connsiteX3" fmla="*/ 105 w 616327"/>
                <a:gd name="connsiteY3" fmla="*/ 1596950 h 1596950"/>
                <a:gd name="connsiteX0" fmla="*/ 105 w 609303"/>
                <a:gd name="connsiteY0" fmla="*/ 1596950 h 1596952"/>
                <a:gd name="connsiteX1" fmla="*/ 2486 w 609303"/>
                <a:gd name="connsiteY1" fmla="*/ 0 h 1596952"/>
                <a:gd name="connsiteX2" fmla="*/ 609303 w 609303"/>
                <a:gd name="connsiteY2" fmla="*/ 1596952 h 1596952"/>
                <a:gd name="connsiteX3" fmla="*/ 105 w 609303"/>
                <a:gd name="connsiteY3" fmla="*/ 1596950 h 1596952"/>
                <a:gd name="connsiteX0" fmla="*/ 2302 w 611500"/>
                <a:gd name="connsiteY0" fmla="*/ 1596950 h 1596952"/>
                <a:gd name="connsiteX1" fmla="*/ 0 w 611500"/>
                <a:gd name="connsiteY1" fmla="*/ 0 h 1596952"/>
                <a:gd name="connsiteX2" fmla="*/ 611500 w 611500"/>
                <a:gd name="connsiteY2" fmla="*/ 1596952 h 1596952"/>
                <a:gd name="connsiteX3" fmla="*/ 2302 w 611500"/>
                <a:gd name="connsiteY3" fmla="*/ 1596950 h 1596952"/>
              </a:gdLst>
              <a:ahLst/>
              <a:cxnLst>
                <a:cxn ang="0">
                  <a:pos x="connsiteX0" y="connsiteY0"/>
                </a:cxn>
                <a:cxn ang="0">
                  <a:pos x="connsiteX1" y="connsiteY1"/>
                </a:cxn>
                <a:cxn ang="0">
                  <a:pos x="connsiteX2" y="connsiteY2"/>
                </a:cxn>
                <a:cxn ang="0">
                  <a:pos x="connsiteX3" y="connsiteY3"/>
                </a:cxn>
              </a:cxnLst>
              <a:rect l="l" t="t" r="r" b="b"/>
              <a:pathLst>
                <a:path w="611500" h="1596952">
                  <a:moveTo>
                    <a:pt x="2302" y="1596950"/>
                  </a:moveTo>
                  <a:cubicBezTo>
                    <a:pt x="1508" y="1064633"/>
                    <a:pt x="794" y="532317"/>
                    <a:pt x="0" y="0"/>
                  </a:cubicBezTo>
                  <a:lnTo>
                    <a:pt x="611500" y="1596952"/>
                  </a:lnTo>
                  <a:lnTo>
                    <a:pt x="2302" y="1596950"/>
                  </a:lnTo>
                  <a:close/>
                </a:path>
              </a:pathLst>
            </a:custGeom>
            <a:solidFill>
              <a:schemeClr val="tx1"/>
            </a:solidFill>
            <a:ln w="12700" cap="flat">
              <a:noFill/>
              <a:miter lim="400000"/>
            </a:ln>
            <a:effectLst/>
          </p:spPr>
          <p:style>
            <a:lnRef idx="0">
              <a:scrgbClr r="0" g="0" b="0"/>
            </a:lnRef>
            <a:fillRef idx="0">
              <a:scrgbClr r="0" g="0" b="0"/>
            </a:fillRef>
            <a:effectRef idx="0">
              <a:scrgbClr r="0" g="0" b="0"/>
            </a:effectRef>
            <a:fontRef idx="none"/>
          </p:style>
          <p:txBody>
            <a:bodyPr spcFirstLastPara="1" lIns="50800" tIns="50800" rIns="50800" bIns="50800" spcCol="38100" anchor="ctr">
              <a:spAutoFit/>
            </a:bodyPr>
            <a:lstStyle/>
            <a:p>
              <a:pPr algn="ctr" fontAlgn="auto" latinLnBrk="1" hangingPunct="0">
                <a:spcBef>
                  <a:spcPts val="0"/>
                </a:spcBef>
                <a:spcAft>
                  <a:spcPts val="0"/>
                </a:spcAft>
                <a:defRPr/>
              </a:pPr>
              <a:endParaRPr lang="pl-PL" sz="2400" kern="0" dirty="0">
                <a:solidFill>
                  <a:srgbClr val="FFFFFF"/>
                </a:solidFill>
                <a:latin typeface="+mn-lt"/>
                <a:cs typeface="+mn-cs"/>
              </a:endParaRPr>
            </a:p>
          </p:txBody>
        </p:sp>
        <p:pic>
          <p:nvPicPr>
            <p:cNvPr id="10" name="Picture 2" descr="D:\Moje obrazy\logo zus\logoZUSnoweRozwiniecie.png"/>
            <p:cNvPicPr>
              <a:picLocks noChangeAspect="1" noChangeArrowheads="1"/>
            </p:cNvPicPr>
            <p:nvPr userDrawn="1"/>
          </p:nvPicPr>
          <p:blipFill>
            <a:blip r:embed="rId2"/>
            <a:srcRect/>
            <a:stretch>
              <a:fillRect/>
            </a:stretch>
          </p:blipFill>
          <p:spPr bwMode="auto">
            <a:xfrm>
              <a:off x="9990747" y="8682125"/>
              <a:ext cx="2560325" cy="575464"/>
            </a:xfrm>
            <a:prstGeom prst="rect">
              <a:avLst/>
            </a:prstGeom>
            <a:noFill/>
            <a:ln w="9525">
              <a:noFill/>
              <a:miter lim="800000"/>
              <a:headEnd/>
              <a:tailEnd/>
            </a:ln>
          </p:spPr>
        </p:pic>
      </p:grpSp>
      <p:sp>
        <p:nvSpPr>
          <p:cNvPr id="11" name="Shape 35"/>
          <p:cNvSpPr/>
          <p:nvPr userDrawn="1"/>
        </p:nvSpPr>
        <p:spPr>
          <a:xfrm>
            <a:off x="885825" y="3795713"/>
            <a:ext cx="1270000" cy="212725"/>
          </a:xfrm>
          <a:prstGeom prst="rect">
            <a:avLst/>
          </a:prstGeom>
          <a:solidFill>
            <a:schemeClr val="tx1"/>
          </a:solidFill>
          <a:ln w="12700">
            <a:miter lim="400000"/>
          </a:ln>
        </p:spPr>
        <p:txBody>
          <a:bodyPr lIns="0" tIns="0" rIns="0" bIns="0" anchor="ctr"/>
          <a:lstStyle/>
          <a:p>
            <a:pPr algn="ctr" fontAlgn="auto">
              <a:spcBef>
                <a:spcPts val="0"/>
              </a:spcBef>
              <a:spcAft>
                <a:spcPts val="0"/>
              </a:spcAft>
              <a:defRPr sz="2400">
                <a:solidFill>
                  <a:srgbClr val="FFFFFF"/>
                </a:solidFill>
              </a:defRPr>
            </a:pPr>
            <a:endParaRPr lang="pl-PL" sz="2400" kern="0" dirty="0">
              <a:solidFill>
                <a:srgbClr val="FFFFFF"/>
              </a:solidFill>
              <a:latin typeface="+mn-lt"/>
              <a:cs typeface="+mn-cs"/>
            </a:endParaRPr>
          </a:p>
        </p:txBody>
      </p:sp>
      <p:sp>
        <p:nvSpPr>
          <p:cNvPr id="3" name="Symbol zastępczy tekstu 2"/>
          <p:cNvSpPr>
            <a:spLocks noGrp="1"/>
          </p:cNvSpPr>
          <p:nvPr>
            <p:ph type="body" sz="quarter" idx="10"/>
          </p:nvPr>
        </p:nvSpPr>
        <p:spPr>
          <a:xfrm>
            <a:off x="777600" y="6187802"/>
            <a:ext cx="11413432" cy="865187"/>
          </a:xfrm>
          <a:prstGeom prst="rect">
            <a:avLst/>
          </a:prstGeom>
        </p:spPr>
        <p:txBody>
          <a:bodyPr anchor="t">
            <a:normAutofit/>
          </a:bodyPr>
          <a:lstStyle>
            <a:lvl1pPr marL="0" indent="0" algn="l">
              <a:spcBef>
                <a:spcPts val="0"/>
              </a:spcBef>
              <a:spcAft>
                <a:spcPts val="0"/>
              </a:spcAft>
              <a:buNone/>
              <a:defRPr sz="2500" baseline="0">
                <a:solidFill>
                  <a:schemeClr val="bg1"/>
                </a:solidFill>
                <a:latin typeface="Calibri Light" panose="020F0302020204030204" pitchFamily="34" charset="0"/>
              </a:defRPr>
            </a:lvl1pPr>
          </a:lstStyle>
          <a:p>
            <a:pPr lvl="0"/>
            <a:r>
              <a:rPr lang="en-US" dirty="0" smtClean="0"/>
              <a:t>Click to edit Master text styles</a:t>
            </a:r>
          </a:p>
        </p:txBody>
      </p:sp>
      <p:sp>
        <p:nvSpPr>
          <p:cNvPr id="24" name="Symbol zastępczy tekstu 2"/>
          <p:cNvSpPr>
            <a:spLocks noGrp="1"/>
          </p:cNvSpPr>
          <p:nvPr>
            <p:ph type="body" sz="quarter" idx="11"/>
          </p:nvPr>
        </p:nvSpPr>
        <p:spPr>
          <a:xfrm>
            <a:off x="777600" y="4565526"/>
            <a:ext cx="11413432" cy="1080120"/>
          </a:xfrm>
          <a:prstGeom prst="rect">
            <a:avLst/>
          </a:prstGeom>
        </p:spPr>
        <p:txBody>
          <a:bodyPr anchor="t">
            <a:normAutofit/>
          </a:bodyPr>
          <a:lstStyle>
            <a:lvl1pPr marL="0" marR="0" indent="0" algn="l" defTabSz="584200" eaLnBrk="1" fontAlgn="auto" latinLnBrk="0" hangingPunct="1">
              <a:lnSpc>
                <a:spcPct val="100000"/>
              </a:lnSpc>
              <a:spcBef>
                <a:spcPts val="0"/>
              </a:spcBef>
              <a:spcAft>
                <a:spcPts val="0"/>
              </a:spcAft>
              <a:buClrTx/>
              <a:buSzPct val="75000"/>
              <a:buFontTx/>
              <a:buNone/>
              <a:tabLst/>
              <a:defRPr sz="3400" b="1" baseline="0">
                <a:solidFill>
                  <a:schemeClr val="bg1"/>
                </a:solidFill>
                <a:latin typeface="Calibri Light" panose="020F0302020204030204" pitchFamily="34" charset="0"/>
              </a:defRPr>
            </a:lvl1pPr>
          </a:lstStyle>
          <a:p>
            <a:pPr lvl="0"/>
            <a:r>
              <a:rPr lang="en-US" dirty="0" smtClean="0"/>
              <a:t>Click to edit Master text styles</a:t>
            </a:r>
          </a:p>
        </p:txBody>
      </p:sp>
      <p:sp>
        <p:nvSpPr>
          <p:cNvPr id="25" name="Symbol zastępczy tekstu 2"/>
          <p:cNvSpPr>
            <a:spLocks noGrp="1"/>
          </p:cNvSpPr>
          <p:nvPr>
            <p:ph type="body" sz="quarter" idx="12"/>
          </p:nvPr>
        </p:nvSpPr>
        <p:spPr>
          <a:xfrm>
            <a:off x="777600" y="1189534"/>
            <a:ext cx="11413432" cy="2016224"/>
          </a:xfrm>
          <a:prstGeom prst="rect">
            <a:avLst/>
          </a:prstGeom>
        </p:spPr>
        <p:txBody>
          <a:bodyPr anchor="t">
            <a:noAutofit/>
          </a:bodyPr>
          <a:lstStyle>
            <a:lvl1pPr marL="0" indent="0" algn="l">
              <a:spcBef>
                <a:spcPts val="0"/>
              </a:spcBef>
              <a:spcAft>
                <a:spcPts val="0"/>
              </a:spcAft>
              <a:buNone/>
              <a:defRPr sz="6400" b="1" baseline="0">
                <a:solidFill>
                  <a:schemeClr val="bg1"/>
                </a:solidFill>
                <a:latin typeface="Calibri" panose="020F0502020204030204" pitchFamily="34" charset="0"/>
              </a:defRPr>
            </a:lvl1pPr>
          </a:lstStyle>
          <a:p>
            <a:pPr lvl="0"/>
            <a:r>
              <a:rPr lang="en-US" dirty="0" smtClean="0"/>
              <a:t>Click to edit Master text styles</a:t>
            </a:r>
          </a:p>
        </p:txBody>
      </p:sp>
      <p:sp>
        <p:nvSpPr>
          <p:cNvPr id="14" name="Symbol zastępczy tekstu 2"/>
          <p:cNvSpPr>
            <a:spLocks noGrp="1"/>
          </p:cNvSpPr>
          <p:nvPr>
            <p:ph type="body" sz="quarter" idx="13"/>
          </p:nvPr>
        </p:nvSpPr>
        <p:spPr>
          <a:xfrm>
            <a:off x="957784" y="8693224"/>
            <a:ext cx="8208912" cy="432594"/>
          </a:xfrm>
          <a:prstGeom prst="rect">
            <a:avLst/>
          </a:prstGeom>
        </p:spPr>
        <p:txBody>
          <a:bodyPr anchor="t">
            <a:noAutofit/>
          </a:bodyPr>
          <a:lstStyle>
            <a:lvl1pPr marL="0" indent="0" algn="l">
              <a:spcBef>
                <a:spcPts val="0"/>
              </a:spcBef>
              <a:spcAft>
                <a:spcPts val="0"/>
              </a:spcAft>
              <a:buNone/>
              <a:defRPr sz="2500" baseline="0">
                <a:solidFill>
                  <a:schemeClr val="tx1"/>
                </a:solidFill>
                <a:latin typeface="Calibri Light" panose="020F0302020204030204" pitchFamily="34" charset="0"/>
              </a:defRPr>
            </a:lvl1pPr>
          </a:lstStyle>
          <a:p>
            <a:pPr lvl="0"/>
            <a:r>
              <a:rPr lang="en-US" dirty="0" smtClean="0"/>
              <a:t>Click to edit Master text styles</a:t>
            </a: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kst i grafika - krótszy tytuł">
    <p:spTree>
      <p:nvGrpSpPr>
        <p:cNvPr id="1" name=""/>
        <p:cNvGrpSpPr/>
        <p:nvPr/>
      </p:nvGrpSpPr>
      <p:grpSpPr>
        <a:xfrm>
          <a:off x="0" y="0"/>
          <a:ext cx="0" cy="0"/>
          <a:chOff x="0" y="0"/>
          <a:chExt cx="0" cy="0"/>
        </a:xfrm>
      </p:grpSpPr>
      <p:grpSp>
        <p:nvGrpSpPr>
          <p:cNvPr id="7" name="Grupa 3"/>
          <p:cNvGrpSpPr>
            <a:grpSpLocks/>
          </p:cNvGrpSpPr>
          <p:nvPr userDrawn="1"/>
        </p:nvGrpSpPr>
        <p:grpSpPr bwMode="auto">
          <a:xfrm>
            <a:off x="0" y="0"/>
            <a:ext cx="13004800" cy="9772650"/>
            <a:chOff x="-1" y="0"/>
            <a:chExt cx="13004802" cy="9773344"/>
          </a:xfrm>
        </p:grpSpPr>
        <p:sp>
          <p:nvSpPr>
            <p:cNvPr id="8" name="Trapez 3"/>
            <p:cNvSpPr/>
            <p:nvPr/>
          </p:nvSpPr>
          <p:spPr>
            <a:xfrm flipH="1" flipV="1">
              <a:off x="3174" y="0"/>
              <a:ext cx="2922588" cy="574716"/>
            </a:xfrm>
            <a:custGeom>
              <a:avLst/>
              <a:gdLst>
                <a:gd name="connsiteX0" fmla="*/ 0 w 12651729"/>
                <a:gd name="connsiteY0" fmla="*/ 1132384 h 1132384"/>
                <a:gd name="connsiteX1" fmla="*/ 448503 w 12651729"/>
                <a:gd name="connsiteY1" fmla="*/ 0 h 1132384"/>
                <a:gd name="connsiteX2" fmla="*/ 12203226 w 12651729"/>
                <a:gd name="connsiteY2" fmla="*/ 0 h 1132384"/>
                <a:gd name="connsiteX3" fmla="*/ 12651729 w 12651729"/>
                <a:gd name="connsiteY3" fmla="*/ 1132384 h 1132384"/>
                <a:gd name="connsiteX4" fmla="*/ 0 w 12651729"/>
                <a:gd name="connsiteY4" fmla="*/ 1132384 h 1132384"/>
                <a:gd name="connsiteX0" fmla="*/ 0 w 12651729"/>
                <a:gd name="connsiteY0" fmla="*/ 1160959 h 1160959"/>
                <a:gd name="connsiteX1" fmla="*/ 448503 w 12651729"/>
                <a:gd name="connsiteY1" fmla="*/ 28575 h 1160959"/>
                <a:gd name="connsiteX2" fmla="*/ 12622326 w 12651729"/>
                <a:gd name="connsiteY2" fmla="*/ 0 h 1160959"/>
                <a:gd name="connsiteX3" fmla="*/ 12651729 w 12651729"/>
                <a:gd name="connsiteY3" fmla="*/ 1160959 h 1160959"/>
                <a:gd name="connsiteX4" fmla="*/ 0 w 12651729"/>
                <a:gd name="connsiteY4" fmla="*/ 1160959 h 1160959"/>
                <a:gd name="connsiteX0" fmla="*/ 0 w 12654076"/>
                <a:gd name="connsiteY0" fmla="*/ 1167309 h 1167309"/>
                <a:gd name="connsiteX1" fmla="*/ 448503 w 12654076"/>
                <a:gd name="connsiteY1" fmla="*/ 34925 h 1167309"/>
                <a:gd name="connsiteX2" fmla="*/ 12654076 w 12654076"/>
                <a:gd name="connsiteY2" fmla="*/ 0 h 1167309"/>
                <a:gd name="connsiteX3" fmla="*/ 12651729 w 12654076"/>
                <a:gd name="connsiteY3" fmla="*/ 1167309 h 1167309"/>
                <a:gd name="connsiteX4" fmla="*/ 0 w 12654076"/>
                <a:gd name="connsiteY4" fmla="*/ 1167309 h 1167309"/>
                <a:gd name="connsiteX0" fmla="*/ 0 w 12660426"/>
                <a:gd name="connsiteY0" fmla="*/ 1148259 h 1148259"/>
                <a:gd name="connsiteX1" fmla="*/ 448503 w 12660426"/>
                <a:gd name="connsiteY1" fmla="*/ 15875 h 1148259"/>
                <a:gd name="connsiteX2" fmla="*/ 12660426 w 12660426"/>
                <a:gd name="connsiteY2" fmla="*/ 0 h 1148259"/>
                <a:gd name="connsiteX3" fmla="*/ 12651729 w 12660426"/>
                <a:gd name="connsiteY3" fmla="*/ 1148259 h 1148259"/>
                <a:gd name="connsiteX4" fmla="*/ 0 w 12660426"/>
                <a:gd name="connsiteY4" fmla="*/ 1148259 h 1148259"/>
                <a:gd name="connsiteX0" fmla="*/ 0 w 12670336"/>
                <a:gd name="connsiteY0" fmla="*/ 1148259 h 1148259"/>
                <a:gd name="connsiteX1" fmla="*/ 448503 w 12670336"/>
                <a:gd name="connsiteY1" fmla="*/ 15875 h 1148259"/>
                <a:gd name="connsiteX2" fmla="*/ 12660426 w 12670336"/>
                <a:gd name="connsiteY2" fmla="*/ 0 h 1148259"/>
                <a:gd name="connsiteX3" fmla="*/ 12670298 w 12670336"/>
                <a:gd name="connsiteY3" fmla="*/ 1148259 h 1148259"/>
                <a:gd name="connsiteX4" fmla="*/ 0 w 12670336"/>
                <a:gd name="connsiteY4" fmla="*/ 1148259 h 1148259"/>
                <a:gd name="connsiteX0" fmla="*/ 0 w 12672031"/>
                <a:gd name="connsiteY0" fmla="*/ 1143497 h 1143497"/>
                <a:gd name="connsiteX1" fmla="*/ 448503 w 12672031"/>
                <a:gd name="connsiteY1" fmla="*/ 11113 h 1143497"/>
                <a:gd name="connsiteX2" fmla="*/ 12672031 w 12672031"/>
                <a:gd name="connsiteY2" fmla="*/ 0 h 1143497"/>
                <a:gd name="connsiteX3" fmla="*/ 12670298 w 12672031"/>
                <a:gd name="connsiteY3" fmla="*/ 1143497 h 1143497"/>
                <a:gd name="connsiteX4" fmla="*/ 0 w 12672031"/>
                <a:gd name="connsiteY4" fmla="*/ 1143497 h 1143497"/>
                <a:gd name="connsiteX0" fmla="*/ 0 w 12670360"/>
                <a:gd name="connsiteY0" fmla="*/ 1143497 h 1143497"/>
                <a:gd name="connsiteX1" fmla="*/ 448503 w 12670360"/>
                <a:gd name="connsiteY1" fmla="*/ 11113 h 1143497"/>
                <a:gd name="connsiteX2" fmla="*/ 12665068 w 12670360"/>
                <a:gd name="connsiteY2" fmla="*/ 0 h 1143497"/>
                <a:gd name="connsiteX3" fmla="*/ 12670298 w 12670360"/>
                <a:gd name="connsiteY3" fmla="*/ 1143497 h 1143497"/>
                <a:gd name="connsiteX4" fmla="*/ 0 w 12670360"/>
                <a:gd name="connsiteY4" fmla="*/ 1143497 h 1143497"/>
                <a:gd name="connsiteX0" fmla="*/ 0 w 12672030"/>
                <a:gd name="connsiteY0" fmla="*/ 1145878 h 1145878"/>
                <a:gd name="connsiteX1" fmla="*/ 448503 w 12672030"/>
                <a:gd name="connsiteY1" fmla="*/ 13494 h 1145878"/>
                <a:gd name="connsiteX2" fmla="*/ 12672030 w 12672030"/>
                <a:gd name="connsiteY2" fmla="*/ 0 h 1145878"/>
                <a:gd name="connsiteX3" fmla="*/ 12670298 w 12672030"/>
                <a:gd name="connsiteY3" fmla="*/ 1145878 h 1145878"/>
                <a:gd name="connsiteX4" fmla="*/ 0 w 12672030"/>
                <a:gd name="connsiteY4" fmla="*/ 1145878 h 1145878"/>
                <a:gd name="connsiteX0" fmla="*/ 0 w 12670360"/>
                <a:gd name="connsiteY0" fmla="*/ 1145878 h 1145878"/>
                <a:gd name="connsiteX1" fmla="*/ 448503 w 12670360"/>
                <a:gd name="connsiteY1" fmla="*/ 13494 h 1145878"/>
                <a:gd name="connsiteX2" fmla="*/ 12665067 w 12670360"/>
                <a:gd name="connsiteY2" fmla="*/ 0 h 1145878"/>
                <a:gd name="connsiteX3" fmla="*/ 12670298 w 12670360"/>
                <a:gd name="connsiteY3" fmla="*/ 1145878 h 1145878"/>
                <a:gd name="connsiteX4" fmla="*/ 0 w 12670360"/>
                <a:gd name="connsiteY4" fmla="*/ 1145878 h 1145878"/>
                <a:gd name="connsiteX0" fmla="*/ 0 w 12674351"/>
                <a:gd name="connsiteY0" fmla="*/ 1145878 h 1145878"/>
                <a:gd name="connsiteX1" fmla="*/ 448503 w 12674351"/>
                <a:gd name="connsiteY1" fmla="*/ 13494 h 1145878"/>
                <a:gd name="connsiteX2" fmla="*/ 12674351 w 12674351"/>
                <a:gd name="connsiteY2" fmla="*/ 0 h 1145878"/>
                <a:gd name="connsiteX3" fmla="*/ 12670298 w 12674351"/>
                <a:gd name="connsiteY3" fmla="*/ 1145878 h 1145878"/>
                <a:gd name="connsiteX4" fmla="*/ 0 w 12674351"/>
                <a:gd name="connsiteY4" fmla="*/ 1145878 h 1145878"/>
                <a:gd name="connsiteX0" fmla="*/ 0 w 12670390"/>
                <a:gd name="connsiteY0" fmla="*/ 1145878 h 1145878"/>
                <a:gd name="connsiteX1" fmla="*/ 448503 w 12670390"/>
                <a:gd name="connsiteY1" fmla="*/ 13494 h 1145878"/>
                <a:gd name="connsiteX2" fmla="*/ 12667387 w 12670390"/>
                <a:gd name="connsiteY2" fmla="*/ 0 h 1145878"/>
                <a:gd name="connsiteX3" fmla="*/ 12670298 w 12670390"/>
                <a:gd name="connsiteY3" fmla="*/ 1145878 h 1145878"/>
                <a:gd name="connsiteX4" fmla="*/ 0 w 12670390"/>
                <a:gd name="connsiteY4" fmla="*/ 1145878 h 1145878"/>
                <a:gd name="connsiteX0" fmla="*/ 0 w 12670390"/>
                <a:gd name="connsiteY0" fmla="*/ 1145878 h 1145878"/>
                <a:gd name="connsiteX1" fmla="*/ 436898 w 12670390"/>
                <a:gd name="connsiteY1" fmla="*/ 1588 h 1145878"/>
                <a:gd name="connsiteX2" fmla="*/ 12667387 w 12670390"/>
                <a:gd name="connsiteY2" fmla="*/ 0 h 1145878"/>
                <a:gd name="connsiteX3" fmla="*/ 12670298 w 12670390"/>
                <a:gd name="connsiteY3" fmla="*/ 1145878 h 1145878"/>
                <a:gd name="connsiteX4" fmla="*/ 0 w 12670390"/>
                <a:gd name="connsiteY4" fmla="*/ 1145878 h 1145878"/>
                <a:gd name="connsiteX0" fmla="*/ 0 w 12681995"/>
                <a:gd name="connsiteY0" fmla="*/ 1148260 h 1148260"/>
                <a:gd name="connsiteX1" fmla="*/ 448503 w 12681995"/>
                <a:gd name="connsiteY1" fmla="*/ 1588 h 1148260"/>
                <a:gd name="connsiteX2" fmla="*/ 12678992 w 12681995"/>
                <a:gd name="connsiteY2" fmla="*/ 0 h 1148260"/>
                <a:gd name="connsiteX3" fmla="*/ 12681903 w 12681995"/>
                <a:gd name="connsiteY3" fmla="*/ 1145878 h 1148260"/>
                <a:gd name="connsiteX4" fmla="*/ 0 w 12681995"/>
                <a:gd name="connsiteY4" fmla="*/ 1148260 h 1148260"/>
                <a:gd name="connsiteX0" fmla="*/ 0 w 12681995"/>
                <a:gd name="connsiteY0" fmla="*/ 1161912 h 1161912"/>
                <a:gd name="connsiteX1" fmla="*/ 745982 w 12681995"/>
                <a:gd name="connsiteY1" fmla="*/ 0 h 1161912"/>
                <a:gd name="connsiteX2" fmla="*/ 12678992 w 12681995"/>
                <a:gd name="connsiteY2" fmla="*/ 13652 h 1161912"/>
                <a:gd name="connsiteX3" fmla="*/ 12681903 w 12681995"/>
                <a:gd name="connsiteY3" fmla="*/ 1159530 h 1161912"/>
                <a:gd name="connsiteX4" fmla="*/ 0 w 12681995"/>
                <a:gd name="connsiteY4" fmla="*/ 1161912 h 1161912"/>
                <a:gd name="connsiteX0" fmla="*/ 0 w 12681995"/>
                <a:gd name="connsiteY0" fmla="*/ 1148260 h 1148260"/>
                <a:gd name="connsiteX1" fmla="*/ 1010407 w 12681995"/>
                <a:gd name="connsiteY1" fmla="*/ 1588 h 1148260"/>
                <a:gd name="connsiteX2" fmla="*/ 12678992 w 12681995"/>
                <a:gd name="connsiteY2" fmla="*/ 0 h 1148260"/>
                <a:gd name="connsiteX3" fmla="*/ 12681903 w 12681995"/>
                <a:gd name="connsiteY3" fmla="*/ 1145878 h 1148260"/>
                <a:gd name="connsiteX4" fmla="*/ 0 w 12681995"/>
                <a:gd name="connsiteY4" fmla="*/ 1148260 h 1148260"/>
                <a:gd name="connsiteX0" fmla="*/ 0 w 12681995"/>
                <a:gd name="connsiteY0" fmla="*/ 1148260 h 1148260"/>
                <a:gd name="connsiteX1" fmla="*/ 1208726 w 12681995"/>
                <a:gd name="connsiteY1" fmla="*/ 1588 h 1148260"/>
                <a:gd name="connsiteX2" fmla="*/ 12678992 w 12681995"/>
                <a:gd name="connsiteY2" fmla="*/ 0 h 1148260"/>
                <a:gd name="connsiteX3" fmla="*/ 12681903 w 12681995"/>
                <a:gd name="connsiteY3" fmla="*/ 1145878 h 1148260"/>
                <a:gd name="connsiteX4" fmla="*/ 0 w 12681995"/>
                <a:gd name="connsiteY4" fmla="*/ 1148260 h 1148260"/>
                <a:gd name="connsiteX0" fmla="*/ 0 w 12681995"/>
                <a:gd name="connsiteY0" fmla="*/ 1161912 h 1161912"/>
                <a:gd name="connsiteX1" fmla="*/ 1043460 w 12681995"/>
                <a:gd name="connsiteY1" fmla="*/ 0 h 1161912"/>
                <a:gd name="connsiteX2" fmla="*/ 12678992 w 12681995"/>
                <a:gd name="connsiteY2" fmla="*/ 13652 h 1161912"/>
                <a:gd name="connsiteX3" fmla="*/ 12681903 w 12681995"/>
                <a:gd name="connsiteY3" fmla="*/ 1159530 h 1161912"/>
                <a:gd name="connsiteX4" fmla="*/ 0 w 12681995"/>
                <a:gd name="connsiteY4" fmla="*/ 1161912 h 1161912"/>
                <a:gd name="connsiteX0" fmla="*/ 0 w 12681995"/>
                <a:gd name="connsiteY0" fmla="*/ 1148260 h 1148260"/>
                <a:gd name="connsiteX1" fmla="*/ 1043460 w 12681995"/>
                <a:gd name="connsiteY1" fmla="*/ 53024 h 1148260"/>
                <a:gd name="connsiteX2" fmla="*/ 12678992 w 12681995"/>
                <a:gd name="connsiteY2" fmla="*/ 0 h 1148260"/>
                <a:gd name="connsiteX3" fmla="*/ 12681903 w 12681995"/>
                <a:gd name="connsiteY3" fmla="*/ 1145878 h 1148260"/>
                <a:gd name="connsiteX4" fmla="*/ 0 w 12681995"/>
                <a:gd name="connsiteY4" fmla="*/ 1148260 h 1148260"/>
                <a:gd name="connsiteX0" fmla="*/ 0 w 12681995"/>
                <a:gd name="connsiteY0" fmla="*/ 1148260 h 1148260"/>
                <a:gd name="connsiteX1" fmla="*/ 1064120 w 12681995"/>
                <a:gd name="connsiteY1" fmla="*/ 253048 h 1148260"/>
                <a:gd name="connsiteX2" fmla="*/ 12678992 w 12681995"/>
                <a:gd name="connsiteY2" fmla="*/ 0 h 1148260"/>
                <a:gd name="connsiteX3" fmla="*/ 12681903 w 12681995"/>
                <a:gd name="connsiteY3" fmla="*/ 1145878 h 1148260"/>
                <a:gd name="connsiteX4" fmla="*/ 0 w 12681995"/>
                <a:gd name="connsiteY4" fmla="*/ 1148260 h 1148260"/>
                <a:gd name="connsiteX0" fmla="*/ 0 w 12681995"/>
                <a:gd name="connsiteY0" fmla="*/ 1148260 h 1148260"/>
                <a:gd name="connsiteX1" fmla="*/ 1033132 w 12681995"/>
                <a:gd name="connsiteY1" fmla="*/ 636 h 1148260"/>
                <a:gd name="connsiteX2" fmla="*/ 12678992 w 12681995"/>
                <a:gd name="connsiteY2" fmla="*/ 0 h 1148260"/>
                <a:gd name="connsiteX3" fmla="*/ 12681903 w 12681995"/>
                <a:gd name="connsiteY3" fmla="*/ 1145878 h 1148260"/>
                <a:gd name="connsiteX4" fmla="*/ 0 w 12681995"/>
                <a:gd name="connsiteY4" fmla="*/ 1148260 h 11482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81995" h="1148260">
                  <a:moveTo>
                    <a:pt x="0" y="1148260"/>
                  </a:moveTo>
                  <a:lnTo>
                    <a:pt x="1033132" y="636"/>
                  </a:lnTo>
                  <a:lnTo>
                    <a:pt x="12678992" y="0"/>
                  </a:lnTo>
                  <a:cubicBezTo>
                    <a:pt x="12678210" y="389103"/>
                    <a:pt x="12682685" y="756775"/>
                    <a:pt x="12681903" y="1145878"/>
                  </a:cubicBezTo>
                  <a:lnTo>
                    <a:pt x="0" y="1148260"/>
                  </a:lnTo>
                  <a:close/>
                </a:path>
              </a:pathLst>
            </a:custGeom>
            <a:solidFill>
              <a:schemeClr val="accent1"/>
            </a:solidFill>
            <a:ln w="12700" cap="flat">
              <a:noFill/>
              <a:miter lim="400000"/>
            </a:ln>
            <a:effectLst/>
          </p:spPr>
          <p:style>
            <a:lnRef idx="0">
              <a:scrgbClr r="0" g="0" b="0"/>
            </a:lnRef>
            <a:fillRef idx="0">
              <a:scrgbClr r="0" g="0" b="0"/>
            </a:fillRef>
            <a:effectRef idx="0">
              <a:scrgbClr r="0" g="0" b="0"/>
            </a:effectRef>
            <a:fontRef idx="none"/>
          </p:style>
          <p:txBody>
            <a:bodyPr spcFirstLastPara="1" lIns="50800" tIns="50800" rIns="50800" bIns="50800" spcCol="38100" anchor="ctr">
              <a:spAutoFit/>
            </a:bodyPr>
            <a:lstStyle/>
            <a:p>
              <a:pPr algn="ctr" fontAlgn="auto" latinLnBrk="1" hangingPunct="0">
                <a:spcBef>
                  <a:spcPts val="0"/>
                </a:spcBef>
                <a:spcAft>
                  <a:spcPts val="0"/>
                </a:spcAft>
                <a:defRPr/>
              </a:pPr>
              <a:endParaRPr lang="pl-PL" sz="2400" kern="0" dirty="0">
                <a:solidFill>
                  <a:srgbClr val="FFFFFF"/>
                </a:solidFill>
                <a:latin typeface="+mn-lt"/>
                <a:cs typeface="+mn-cs"/>
              </a:endParaRPr>
            </a:p>
          </p:txBody>
        </p:sp>
        <p:grpSp>
          <p:nvGrpSpPr>
            <p:cNvPr id="9" name="Grupa 5"/>
            <p:cNvGrpSpPr>
              <a:grpSpLocks/>
            </p:cNvGrpSpPr>
            <p:nvPr/>
          </p:nvGrpSpPr>
          <p:grpSpPr bwMode="auto">
            <a:xfrm>
              <a:off x="-1" y="8625084"/>
              <a:ext cx="13004802" cy="1148260"/>
              <a:chOff x="-1" y="8625084"/>
              <a:chExt cx="13004802" cy="1148260"/>
            </a:xfrm>
          </p:grpSpPr>
          <p:sp>
            <p:nvSpPr>
              <p:cNvPr id="10" name="Trapez 3"/>
              <p:cNvSpPr/>
              <p:nvPr/>
            </p:nvSpPr>
            <p:spPr>
              <a:xfrm>
                <a:off x="-1" y="8625500"/>
                <a:ext cx="13004802" cy="1147844"/>
              </a:xfrm>
              <a:custGeom>
                <a:avLst/>
                <a:gdLst>
                  <a:gd name="connsiteX0" fmla="*/ 0 w 12651729"/>
                  <a:gd name="connsiteY0" fmla="*/ 1132384 h 1132384"/>
                  <a:gd name="connsiteX1" fmla="*/ 448503 w 12651729"/>
                  <a:gd name="connsiteY1" fmla="*/ 0 h 1132384"/>
                  <a:gd name="connsiteX2" fmla="*/ 12203226 w 12651729"/>
                  <a:gd name="connsiteY2" fmla="*/ 0 h 1132384"/>
                  <a:gd name="connsiteX3" fmla="*/ 12651729 w 12651729"/>
                  <a:gd name="connsiteY3" fmla="*/ 1132384 h 1132384"/>
                  <a:gd name="connsiteX4" fmla="*/ 0 w 12651729"/>
                  <a:gd name="connsiteY4" fmla="*/ 1132384 h 1132384"/>
                  <a:gd name="connsiteX0" fmla="*/ 0 w 12651729"/>
                  <a:gd name="connsiteY0" fmla="*/ 1160959 h 1160959"/>
                  <a:gd name="connsiteX1" fmla="*/ 448503 w 12651729"/>
                  <a:gd name="connsiteY1" fmla="*/ 28575 h 1160959"/>
                  <a:gd name="connsiteX2" fmla="*/ 12622326 w 12651729"/>
                  <a:gd name="connsiteY2" fmla="*/ 0 h 1160959"/>
                  <a:gd name="connsiteX3" fmla="*/ 12651729 w 12651729"/>
                  <a:gd name="connsiteY3" fmla="*/ 1160959 h 1160959"/>
                  <a:gd name="connsiteX4" fmla="*/ 0 w 12651729"/>
                  <a:gd name="connsiteY4" fmla="*/ 1160959 h 1160959"/>
                  <a:gd name="connsiteX0" fmla="*/ 0 w 12654076"/>
                  <a:gd name="connsiteY0" fmla="*/ 1167309 h 1167309"/>
                  <a:gd name="connsiteX1" fmla="*/ 448503 w 12654076"/>
                  <a:gd name="connsiteY1" fmla="*/ 34925 h 1167309"/>
                  <a:gd name="connsiteX2" fmla="*/ 12654076 w 12654076"/>
                  <a:gd name="connsiteY2" fmla="*/ 0 h 1167309"/>
                  <a:gd name="connsiteX3" fmla="*/ 12651729 w 12654076"/>
                  <a:gd name="connsiteY3" fmla="*/ 1167309 h 1167309"/>
                  <a:gd name="connsiteX4" fmla="*/ 0 w 12654076"/>
                  <a:gd name="connsiteY4" fmla="*/ 1167309 h 1167309"/>
                  <a:gd name="connsiteX0" fmla="*/ 0 w 12660426"/>
                  <a:gd name="connsiteY0" fmla="*/ 1148259 h 1148259"/>
                  <a:gd name="connsiteX1" fmla="*/ 448503 w 12660426"/>
                  <a:gd name="connsiteY1" fmla="*/ 15875 h 1148259"/>
                  <a:gd name="connsiteX2" fmla="*/ 12660426 w 12660426"/>
                  <a:gd name="connsiteY2" fmla="*/ 0 h 1148259"/>
                  <a:gd name="connsiteX3" fmla="*/ 12651729 w 12660426"/>
                  <a:gd name="connsiteY3" fmla="*/ 1148259 h 1148259"/>
                  <a:gd name="connsiteX4" fmla="*/ 0 w 12660426"/>
                  <a:gd name="connsiteY4" fmla="*/ 1148259 h 1148259"/>
                  <a:gd name="connsiteX0" fmla="*/ 0 w 12670336"/>
                  <a:gd name="connsiteY0" fmla="*/ 1148259 h 1148259"/>
                  <a:gd name="connsiteX1" fmla="*/ 448503 w 12670336"/>
                  <a:gd name="connsiteY1" fmla="*/ 15875 h 1148259"/>
                  <a:gd name="connsiteX2" fmla="*/ 12660426 w 12670336"/>
                  <a:gd name="connsiteY2" fmla="*/ 0 h 1148259"/>
                  <a:gd name="connsiteX3" fmla="*/ 12670298 w 12670336"/>
                  <a:gd name="connsiteY3" fmla="*/ 1148259 h 1148259"/>
                  <a:gd name="connsiteX4" fmla="*/ 0 w 12670336"/>
                  <a:gd name="connsiteY4" fmla="*/ 1148259 h 1148259"/>
                  <a:gd name="connsiteX0" fmla="*/ 0 w 12672031"/>
                  <a:gd name="connsiteY0" fmla="*/ 1143497 h 1143497"/>
                  <a:gd name="connsiteX1" fmla="*/ 448503 w 12672031"/>
                  <a:gd name="connsiteY1" fmla="*/ 11113 h 1143497"/>
                  <a:gd name="connsiteX2" fmla="*/ 12672031 w 12672031"/>
                  <a:gd name="connsiteY2" fmla="*/ 0 h 1143497"/>
                  <a:gd name="connsiteX3" fmla="*/ 12670298 w 12672031"/>
                  <a:gd name="connsiteY3" fmla="*/ 1143497 h 1143497"/>
                  <a:gd name="connsiteX4" fmla="*/ 0 w 12672031"/>
                  <a:gd name="connsiteY4" fmla="*/ 1143497 h 1143497"/>
                  <a:gd name="connsiteX0" fmla="*/ 0 w 12670360"/>
                  <a:gd name="connsiteY0" fmla="*/ 1143497 h 1143497"/>
                  <a:gd name="connsiteX1" fmla="*/ 448503 w 12670360"/>
                  <a:gd name="connsiteY1" fmla="*/ 11113 h 1143497"/>
                  <a:gd name="connsiteX2" fmla="*/ 12665068 w 12670360"/>
                  <a:gd name="connsiteY2" fmla="*/ 0 h 1143497"/>
                  <a:gd name="connsiteX3" fmla="*/ 12670298 w 12670360"/>
                  <a:gd name="connsiteY3" fmla="*/ 1143497 h 1143497"/>
                  <a:gd name="connsiteX4" fmla="*/ 0 w 12670360"/>
                  <a:gd name="connsiteY4" fmla="*/ 1143497 h 1143497"/>
                  <a:gd name="connsiteX0" fmla="*/ 0 w 12672030"/>
                  <a:gd name="connsiteY0" fmla="*/ 1145878 h 1145878"/>
                  <a:gd name="connsiteX1" fmla="*/ 448503 w 12672030"/>
                  <a:gd name="connsiteY1" fmla="*/ 13494 h 1145878"/>
                  <a:gd name="connsiteX2" fmla="*/ 12672030 w 12672030"/>
                  <a:gd name="connsiteY2" fmla="*/ 0 h 1145878"/>
                  <a:gd name="connsiteX3" fmla="*/ 12670298 w 12672030"/>
                  <a:gd name="connsiteY3" fmla="*/ 1145878 h 1145878"/>
                  <a:gd name="connsiteX4" fmla="*/ 0 w 12672030"/>
                  <a:gd name="connsiteY4" fmla="*/ 1145878 h 1145878"/>
                  <a:gd name="connsiteX0" fmla="*/ 0 w 12670360"/>
                  <a:gd name="connsiteY0" fmla="*/ 1145878 h 1145878"/>
                  <a:gd name="connsiteX1" fmla="*/ 448503 w 12670360"/>
                  <a:gd name="connsiteY1" fmla="*/ 13494 h 1145878"/>
                  <a:gd name="connsiteX2" fmla="*/ 12665067 w 12670360"/>
                  <a:gd name="connsiteY2" fmla="*/ 0 h 1145878"/>
                  <a:gd name="connsiteX3" fmla="*/ 12670298 w 12670360"/>
                  <a:gd name="connsiteY3" fmla="*/ 1145878 h 1145878"/>
                  <a:gd name="connsiteX4" fmla="*/ 0 w 12670360"/>
                  <a:gd name="connsiteY4" fmla="*/ 1145878 h 1145878"/>
                  <a:gd name="connsiteX0" fmla="*/ 0 w 12674351"/>
                  <a:gd name="connsiteY0" fmla="*/ 1145878 h 1145878"/>
                  <a:gd name="connsiteX1" fmla="*/ 448503 w 12674351"/>
                  <a:gd name="connsiteY1" fmla="*/ 13494 h 1145878"/>
                  <a:gd name="connsiteX2" fmla="*/ 12674351 w 12674351"/>
                  <a:gd name="connsiteY2" fmla="*/ 0 h 1145878"/>
                  <a:gd name="connsiteX3" fmla="*/ 12670298 w 12674351"/>
                  <a:gd name="connsiteY3" fmla="*/ 1145878 h 1145878"/>
                  <a:gd name="connsiteX4" fmla="*/ 0 w 12674351"/>
                  <a:gd name="connsiteY4" fmla="*/ 1145878 h 1145878"/>
                  <a:gd name="connsiteX0" fmla="*/ 0 w 12670390"/>
                  <a:gd name="connsiteY0" fmla="*/ 1145878 h 1145878"/>
                  <a:gd name="connsiteX1" fmla="*/ 448503 w 12670390"/>
                  <a:gd name="connsiteY1" fmla="*/ 13494 h 1145878"/>
                  <a:gd name="connsiteX2" fmla="*/ 12667387 w 12670390"/>
                  <a:gd name="connsiteY2" fmla="*/ 0 h 1145878"/>
                  <a:gd name="connsiteX3" fmla="*/ 12670298 w 12670390"/>
                  <a:gd name="connsiteY3" fmla="*/ 1145878 h 1145878"/>
                  <a:gd name="connsiteX4" fmla="*/ 0 w 12670390"/>
                  <a:gd name="connsiteY4" fmla="*/ 1145878 h 1145878"/>
                  <a:gd name="connsiteX0" fmla="*/ 0 w 12670390"/>
                  <a:gd name="connsiteY0" fmla="*/ 1145878 h 1145878"/>
                  <a:gd name="connsiteX1" fmla="*/ 436898 w 12670390"/>
                  <a:gd name="connsiteY1" fmla="*/ 1588 h 1145878"/>
                  <a:gd name="connsiteX2" fmla="*/ 12667387 w 12670390"/>
                  <a:gd name="connsiteY2" fmla="*/ 0 h 1145878"/>
                  <a:gd name="connsiteX3" fmla="*/ 12670298 w 12670390"/>
                  <a:gd name="connsiteY3" fmla="*/ 1145878 h 1145878"/>
                  <a:gd name="connsiteX4" fmla="*/ 0 w 12670390"/>
                  <a:gd name="connsiteY4" fmla="*/ 1145878 h 1145878"/>
                  <a:gd name="connsiteX0" fmla="*/ 0 w 12681995"/>
                  <a:gd name="connsiteY0" fmla="*/ 1148260 h 1148260"/>
                  <a:gd name="connsiteX1" fmla="*/ 448503 w 12681995"/>
                  <a:gd name="connsiteY1" fmla="*/ 1588 h 1148260"/>
                  <a:gd name="connsiteX2" fmla="*/ 12678992 w 12681995"/>
                  <a:gd name="connsiteY2" fmla="*/ 0 h 1148260"/>
                  <a:gd name="connsiteX3" fmla="*/ 12681903 w 12681995"/>
                  <a:gd name="connsiteY3" fmla="*/ 1145878 h 1148260"/>
                  <a:gd name="connsiteX4" fmla="*/ 0 w 12681995"/>
                  <a:gd name="connsiteY4" fmla="*/ 1148260 h 11482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81995" h="1148260">
                    <a:moveTo>
                      <a:pt x="0" y="1148260"/>
                    </a:moveTo>
                    <a:lnTo>
                      <a:pt x="448503" y="1588"/>
                    </a:lnTo>
                    <a:lnTo>
                      <a:pt x="12678992" y="0"/>
                    </a:lnTo>
                    <a:cubicBezTo>
                      <a:pt x="12678210" y="389103"/>
                      <a:pt x="12682685" y="756775"/>
                      <a:pt x="12681903" y="1145878"/>
                    </a:cubicBezTo>
                    <a:lnTo>
                      <a:pt x="0" y="1148260"/>
                    </a:lnTo>
                    <a:close/>
                  </a:path>
                </a:pathLst>
              </a:custGeom>
              <a:solidFill>
                <a:schemeClr val="accent2"/>
              </a:solidFill>
              <a:ln w="12700" cap="flat">
                <a:noFill/>
                <a:miter lim="400000"/>
              </a:ln>
              <a:effectLst/>
            </p:spPr>
            <p:style>
              <a:lnRef idx="0">
                <a:scrgbClr r="0" g="0" b="0"/>
              </a:lnRef>
              <a:fillRef idx="0">
                <a:scrgbClr r="0" g="0" b="0"/>
              </a:fillRef>
              <a:effectRef idx="0">
                <a:scrgbClr r="0" g="0" b="0"/>
              </a:effectRef>
              <a:fontRef idx="none"/>
            </p:style>
            <p:txBody>
              <a:bodyPr spcFirstLastPara="1" lIns="50800" tIns="50800" rIns="50800" bIns="50800" spcCol="38100" anchor="ctr">
                <a:spAutoFit/>
              </a:bodyPr>
              <a:lstStyle/>
              <a:p>
                <a:pPr algn="ctr" fontAlgn="auto" latinLnBrk="1" hangingPunct="0">
                  <a:spcBef>
                    <a:spcPts val="0"/>
                  </a:spcBef>
                  <a:spcAft>
                    <a:spcPts val="0"/>
                  </a:spcAft>
                  <a:defRPr/>
                </a:pPr>
                <a:endParaRPr lang="pl-PL" sz="2400" kern="0" dirty="0">
                  <a:solidFill>
                    <a:srgbClr val="FFFFFF"/>
                  </a:solidFill>
                  <a:latin typeface="+mn-lt"/>
                  <a:cs typeface="+mn-cs"/>
                </a:endParaRPr>
              </a:p>
            </p:txBody>
          </p:sp>
          <p:sp>
            <p:nvSpPr>
              <p:cNvPr id="11" name="Shape 42"/>
              <p:cNvSpPr/>
              <p:nvPr/>
            </p:nvSpPr>
            <p:spPr>
              <a:xfrm>
                <a:off x="-1" y="8981125"/>
                <a:ext cx="13004802" cy="792219"/>
              </a:xfrm>
              <a:prstGeom prst="rect">
                <a:avLst/>
              </a:prstGeom>
              <a:solidFill>
                <a:schemeClr val="tx1"/>
              </a:solidFill>
              <a:ln w="12700">
                <a:miter lim="400000"/>
              </a:ln>
              <a:effectLst/>
            </p:spPr>
            <p:txBody>
              <a:bodyPr lIns="0" tIns="0" rIns="0" bIns="0" anchor="ctr"/>
              <a:lstStyle/>
              <a:p>
                <a:pPr algn="ctr" fontAlgn="auto">
                  <a:spcBef>
                    <a:spcPts val="0"/>
                  </a:spcBef>
                  <a:spcAft>
                    <a:spcPts val="0"/>
                  </a:spcAft>
                  <a:defRPr sz="2400">
                    <a:solidFill>
                      <a:srgbClr val="FFFFFF"/>
                    </a:solidFill>
                  </a:defRPr>
                </a:pPr>
                <a:endParaRPr lang="pl-PL" sz="2400" kern="0" dirty="0">
                  <a:solidFill>
                    <a:srgbClr val="FFFFFF"/>
                  </a:solidFill>
                  <a:latin typeface="+mn-lt"/>
                  <a:cs typeface="+mn-cs"/>
                </a:endParaRPr>
              </a:p>
            </p:txBody>
          </p:sp>
          <p:sp>
            <p:nvSpPr>
              <p:cNvPr id="12" name="Trójkąt prostokątny 14"/>
              <p:cNvSpPr/>
              <p:nvPr/>
            </p:nvSpPr>
            <p:spPr>
              <a:xfrm flipV="1">
                <a:off x="-1" y="8979537"/>
                <a:ext cx="319088" cy="789044"/>
              </a:xfrm>
              <a:custGeom>
                <a:avLst/>
                <a:gdLst>
                  <a:gd name="connsiteX0" fmla="*/ 0 w 525736"/>
                  <a:gd name="connsiteY0" fmla="*/ 792088 h 792088"/>
                  <a:gd name="connsiteX1" fmla="*/ 0 w 525736"/>
                  <a:gd name="connsiteY1" fmla="*/ 0 h 792088"/>
                  <a:gd name="connsiteX2" fmla="*/ 525736 w 525736"/>
                  <a:gd name="connsiteY2" fmla="*/ 792088 h 792088"/>
                  <a:gd name="connsiteX3" fmla="*/ 0 w 525736"/>
                  <a:gd name="connsiteY3" fmla="*/ 792088 h 792088"/>
                  <a:gd name="connsiteX0" fmla="*/ 0 w 313804"/>
                  <a:gd name="connsiteY0" fmla="*/ 792088 h 792088"/>
                  <a:gd name="connsiteX1" fmla="*/ 0 w 313804"/>
                  <a:gd name="connsiteY1" fmla="*/ 0 h 792088"/>
                  <a:gd name="connsiteX2" fmla="*/ 313804 w 313804"/>
                  <a:gd name="connsiteY2" fmla="*/ 792088 h 792088"/>
                  <a:gd name="connsiteX3" fmla="*/ 0 w 313804"/>
                  <a:gd name="connsiteY3" fmla="*/ 792088 h 792088"/>
                  <a:gd name="connsiteX0" fmla="*/ 0 w 318566"/>
                  <a:gd name="connsiteY0" fmla="*/ 792088 h 792088"/>
                  <a:gd name="connsiteX1" fmla="*/ 0 w 318566"/>
                  <a:gd name="connsiteY1" fmla="*/ 0 h 792088"/>
                  <a:gd name="connsiteX2" fmla="*/ 318566 w 318566"/>
                  <a:gd name="connsiteY2" fmla="*/ 789707 h 792088"/>
                  <a:gd name="connsiteX3" fmla="*/ 0 w 318566"/>
                  <a:gd name="connsiteY3" fmla="*/ 792088 h 792088"/>
                  <a:gd name="connsiteX0" fmla="*/ 0 w 318566"/>
                  <a:gd name="connsiteY0" fmla="*/ 787325 h 789707"/>
                  <a:gd name="connsiteX1" fmla="*/ 0 w 318566"/>
                  <a:gd name="connsiteY1" fmla="*/ 0 h 789707"/>
                  <a:gd name="connsiteX2" fmla="*/ 318566 w 318566"/>
                  <a:gd name="connsiteY2" fmla="*/ 789707 h 789707"/>
                  <a:gd name="connsiteX3" fmla="*/ 0 w 318566"/>
                  <a:gd name="connsiteY3" fmla="*/ 787325 h 789707"/>
                </a:gdLst>
                <a:ahLst/>
                <a:cxnLst>
                  <a:cxn ang="0">
                    <a:pos x="connsiteX0" y="connsiteY0"/>
                  </a:cxn>
                  <a:cxn ang="0">
                    <a:pos x="connsiteX1" y="connsiteY1"/>
                  </a:cxn>
                  <a:cxn ang="0">
                    <a:pos x="connsiteX2" y="connsiteY2"/>
                  </a:cxn>
                  <a:cxn ang="0">
                    <a:pos x="connsiteX3" y="connsiteY3"/>
                  </a:cxn>
                </a:cxnLst>
                <a:rect l="l" t="t" r="r" b="b"/>
                <a:pathLst>
                  <a:path w="318566" h="789707">
                    <a:moveTo>
                      <a:pt x="0" y="787325"/>
                    </a:moveTo>
                    <a:lnTo>
                      <a:pt x="0" y="0"/>
                    </a:lnTo>
                    <a:lnTo>
                      <a:pt x="318566" y="789707"/>
                    </a:lnTo>
                    <a:lnTo>
                      <a:pt x="0" y="787325"/>
                    </a:lnTo>
                    <a:close/>
                  </a:path>
                </a:pathLst>
              </a:custGeom>
              <a:solidFill>
                <a:schemeClr val="accent1"/>
              </a:solidFill>
              <a:ln w="12700" cap="flat">
                <a:noFill/>
                <a:miter lim="400000"/>
              </a:ln>
              <a:effectLst/>
            </p:spPr>
            <p:style>
              <a:lnRef idx="0">
                <a:scrgbClr r="0" g="0" b="0"/>
              </a:lnRef>
              <a:fillRef idx="0">
                <a:scrgbClr r="0" g="0" b="0"/>
              </a:fillRef>
              <a:effectRef idx="0">
                <a:scrgbClr r="0" g="0" b="0"/>
              </a:effectRef>
              <a:fontRef idx="none"/>
            </p:style>
            <p:txBody>
              <a:bodyPr spcFirstLastPara="1" lIns="50800" tIns="50800" rIns="50800" bIns="50800" spcCol="38100" anchor="ctr">
                <a:spAutoFit/>
              </a:bodyPr>
              <a:lstStyle/>
              <a:p>
                <a:pPr algn="ctr" fontAlgn="auto" latinLnBrk="1" hangingPunct="0">
                  <a:spcBef>
                    <a:spcPts val="0"/>
                  </a:spcBef>
                  <a:spcAft>
                    <a:spcPts val="0"/>
                  </a:spcAft>
                  <a:defRPr/>
                </a:pPr>
                <a:endParaRPr lang="pl-PL" sz="2400" kern="0" dirty="0">
                  <a:solidFill>
                    <a:srgbClr val="FFFFFF"/>
                  </a:solidFill>
                  <a:latin typeface="+mn-lt"/>
                  <a:cs typeface="+mn-cs"/>
                </a:endParaRPr>
              </a:p>
            </p:txBody>
          </p:sp>
        </p:grpSp>
      </p:grpSp>
      <p:pic>
        <p:nvPicPr>
          <p:cNvPr id="13" name="Picture 2" descr="D:\Moje obrazy\logo zus\logoZUSnoweRozwiniecie.png"/>
          <p:cNvPicPr>
            <a:picLocks noChangeAspect="1" noChangeArrowheads="1"/>
          </p:cNvPicPr>
          <p:nvPr userDrawn="1"/>
        </p:nvPicPr>
        <p:blipFill>
          <a:blip r:embed="rId2">
            <a:grayscl/>
            <a:biLevel thresh="50000"/>
          </a:blip>
          <a:srcRect/>
          <a:stretch>
            <a:fillRect/>
          </a:stretch>
        </p:blipFill>
        <p:spPr bwMode="auto">
          <a:xfrm>
            <a:off x="11487150" y="9232900"/>
            <a:ext cx="1279525" cy="288925"/>
          </a:xfrm>
          <a:prstGeom prst="rect">
            <a:avLst/>
          </a:prstGeom>
          <a:noFill/>
          <a:ln w="9525">
            <a:noFill/>
            <a:miter lim="800000"/>
            <a:headEnd/>
            <a:tailEnd/>
          </a:ln>
        </p:spPr>
      </p:pic>
      <p:sp>
        <p:nvSpPr>
          <p:cNvPr id="14" name="Shape 35"/>
          <p:cNvSpPr/>
          <p:nvPr userDrawn="1"/>
        </p:nvSpPr>
        <p:spPr>
          <a:xfrm>
            <a:off x="828675" y="1781175"/>
            <a:ext cx="1270000" cy="211138"/>
          </a:xfrm>
          <a:prstGeom prst="rect">
            <a:avLst/>
          </a:prstGeom>
          <a:solidFill>
            <a:srgbClr val="029A3F"/>
          </a:solidFill>
          <a:ln w="12700">
            <a:miter lim="400000"/>
          </a:ln>
        </p:spPr>
        <p:txBody>
          <a:bodyPr lIns="0" tIns="0" rIns="0" bIns="0" anchor="ctr"/>
          <a:lstStyle/>
          <a:p>
            <a:pPr algn="ctr" fontAlgn="auto">
              <a:spcBef>
                <a:spcPts val="0"/>
              </a:spcBef>
              <a:spcAft>
                <a:spcPts val="0"/>
              </a:spcAft>
              <a:defRPr sz="2400">
                <a:solidFill>
                  <a:srgbClr val="FFFFFF"/>
                </a:solidFill>
              </a:defRPr>
            </a:pPr>
            <a:endParaRPr lang="pl-PL" sz="2400" kern="0" dirty="0">
              <a:solidFill>
                <a:srgbClr val="FFFFFF"/>
              </a:solidFill>
              <a:latin typeface="+mn-lt"/>
              <a:cs typeface="+mn-cs"/>
            </a:endParaRPr>
          </a:p>
        </p:txBody>
      </p:sp>
      <p:sp>
        <p:nvSpPr>
          <p:cNvPr id="19" name="pole tekstowe 1"/>
          <p:cNvSpPr txBox="1"/>
          <p:nvPr userDrawn="1"/>
        </p:nvSpPr>
        <p:spPr>
          <a:xfrm>
            <a:off x="828675" y="84138"/>
            <a:ext cx="777875" cy="40957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spcFirstLastPara="1" lIns="50800" tIns="50800" rIns="50800" bIns="50800" spcCol="38100" anchor="ctr">
            <a:spAutoFit/>
          </a:bodyPr>
          <a:lstStyle/>
          <a:p>
            <a:pPr fontAlgn="auto" latinLnBrk="1" hangingPunct="0">
              <a:spcBef>
                <a:spcPts val="0"/>
              </a:spcBef>
              <a:spcAft>
                <a:spcPts val="0"/>
              </a:spcAft>
              <a:defRPr/>
            </a:pPr>
            <a:fld id="{C339F1E5-4BED-4C3A-A466-424D10FB483E}" type="slidenum">
              <a:rPr lang="pl-PL" sz="2000" b="1" kern="0">
                <a:solidFill>
                  <a:schemeClr val="bg1"/>
                </a:solidFill>
                <a:latin typeface="Calibri" panose="020F0502020204030204" pitchFamily="34" charset="0"/>
                <a:cs typeface="+mn-cs"/>
              </a:rPr>
              <a:pPr fontAlgn="auto" latinLnBrk="1" hangingPunct="0">
                <a:spcBef>
                  <a:spcPts val="0"/>
                </a:spcBef>
                <a:spcAft>
                  <a:spcPts val="0"/>
                </a:spcAft>
                <a:defRPr/>
              </a:pPr>
              <a:t>‹#›</a:t>
            </a:fld>
            <a:endParaRPr lang="pl-PL" sz="2000" b="1" kern="0" dirty="0">
              <a:solidFill>
                <a:schemeClr val="bg1"/>
              </a:solidFill>
              <a:latin typeface="Calibri" panose="020F0502020204030204" pitchFamily="34" charset="0"/>
              <a:cs typeface="+mn-cs"/>
            </a:endParaRPr>
          </a:p>
        </p:txBody>
      </p:sp>
      <p:sp>
        <p:nvSpPr>
          <p:cNvPr id="15" name="Symbol zastępczy tekstu 14"/>
          <p:cNvSpPr>
            <a:spLocks noGrp="1"/>
          </p:cNvSpPr>
          <p:nvPr>
            <p:ph type="body" sz="quarter" idx="11"/>
          </p:nvPr>
        </p:nvSpPr>
        <p:spPr>
          <a:xfrm>
            <a:off x="777600" y="3364632"/>
            <a:ext cx="5508776" cy="4968552"/>
          </a:xfrm>
          <a:prstGeom prst="rect">
            <a:avLst/>
          </a:prstGeom>
        </p:spPr>
        <p:txBody>
          <a:bodyPr/>
          <a:lstStyle>
            <a:lvl1pPr marL="0" indent="0">
              <a:spcBef>
                <a:spcPts val="0"/>
              </a:spcBef>
              <a:spcAft>
                <a:spcPts val="600"/>
              </a:spcAft>
              <a:buFont typeface="Arial" panose="020B0604020202020204" pitchFamily="34" charset="0"/>
              <a:buNone/>
              <a:defRPr sz="2000" b="0">
                <a:solidFill>
                  <a:schemeClr val="tx2"/>
                </a:solidFill>
                <a:latin typeface="Calibri" panose="020F0502020204030204" pitchFamily="34" charset="0"/>
              </a:defRPr>
            </a:lvl1pPr>
            <a:lvl2pPr marL="432000" indent="-432000">
              <a:spcBef>
                <a:spcPts val="0"/>
              </a:spcBef>
              <a:spcAft>
                <a:spcPts val="600"/>
              </a:spcAft>
              <a:buFont typeface="Arial" panose="020B0604020202020204" pitchFamily="34" charset="0"/>
              <a:buChar char="•"/>
              <a:defRPr sz="2000" b="0">
                <a:solidFill>
                  <a:schemeClr val="tx2"/>
                </a:solidFill>
                <a:latin typeface="Calibri" panose="020F0502020204030204" pitchFamily="34" charset="0"/>
              </a:defRPr>
            </a:lvl2pPr>
            <a:lvl3pPr marL="864000" indent="-432000">
              <a:spcBef>
                <a:spcPts val="0"/>
              </a:spcBef>
              <a:spcAft>
                <a:spcPts val="600"/>
              </a:spcAft>
              <a:buFont typeface="Arial" panose="020B0604020202020204" pitchFamily="34" charset="0"/>
              <a:buChar char="•"/>
              <a:defRPr sz="2000" b="0">
                <a:solidFill>
                  <a:schemeClr val="tx2"/>
                </a:solidFill>
                <a:latin typeface="Calibri" panose="020F0502020204030204" pitchFamily="34" charset="0"/>
              </a:defRPr>
            </a:lvl3pPr>
            <a:lvl4pPr marL="1296000" indent="-432000">
              <a:spcBef>
                <a:spcPts val="0"/>
              </a:spcBef>
              <a:spcAft>
                <a:spcPts val="600"/>
              </a:spcAft>
              <a:buFont typeface="Arial" panose="020B0604020202020204" pitchFamily="34" charset="0"/>
              <a:buChar char="•"/>
              <a:defRPr sz="2000" b="0">
                <a:solidFill>
                  <a:schemeClr val="tx2"/>
                </a:solidFill>
                <a:latin typeface="Calibri" panose="020F0502020204030204" pitchFamily="34" charset="0"/>
              </a:defRPr>
            </a:lvl4pPr>
            <a:lvl5pPr marL="2222500" indent="-444500">
              <a:buFont typeface="Arial" panose="020B0604020202020204" pitchFamily="34" charset="0"/>
              <a:buChar char="•"/>
              <a:defRPr sz="1600" b="0">
                <a:latin typeface="+mn-lt"/>
              </a:defRPr>
            </a:lvl5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p:txBody>
      </p:sp>
      <p:sp>
        <p:nvSpPr>
          <p:cNvPr id="16" name="Symbol zastępczy tekstu 14"/>
          <p:cNvSpPr>
            <a:spLocks noGrp="1"/>
          </p:cNvSpPr>
          <p:nvPr>
            <p:ph type="body" sz="quarter" idx="12"/>
          </p:nvPr>
        </p:nvSpPr>
        <p:spPr>
          <a:xfrm>
            <a:off x="741760" y="2212504"/>
            <a:ext cx="11521280" cy="864096"/>
          </a:xfrm>
          <a:prstGeom prst="rect">
            <a:avLst/>
          </a:prstGeom>
        </p:spPr>
        <p:txBody>
          <a:bodyPr/>
          <a:lstStyle>
            <a:lvl1pPr marL="0" marR="0" indent="0" defTabSz="584200" eaLnBrk="1" fontAlgn="auto" latinLnBrk="0" hangingPunct="1">
              <a:lnSpc>
                <a:spcPct val="100000"/>
              </a:lnSpc>
              <a:spcBef>
                <a:spcPts val="0"/>
              </a:spcBef>
              <a:spcAft>
                <a:spcPts val="600"/>
              </a:spcAft>
              <a:buClrTx/>
              <a:buSzPct val="75000"/>
              <a:buFont typeface="Arial" panose="020B0604020202020204" pitchFamily="34" charset="0"/>
              <a:buNone/>
              <a:tabLst/>
              <a:defRPr sz="2500" b="0" baseline="0">
                <a:solidFill>
                  <a:schemeClr val="tx1"/>
                </a:solidFill>
                <a:latin typeface="Calibri" panose="020F0502020204030204" pitchFamily="34" charset="0"/>
              </a:defRPr>
            </a:lvl1pPr>
            <a:lvl2pPr marL="889000" indent="-444500">
              <a:buFont typeface="Arial" panose="020B0604020202020204" pitchFamily="34" charset="0"/>
              <a:buChar char="•"/>
              <a:defRPr sz="1600" b="0">
                <a:latin typeface="+mn-lt"/>
              </a:defRPr>
            </a:lvl2pPr>
            <a:lvl3pPr marL="1333500" indent="-444500">
              <a:buFont typeface="Arial" panose="020B0604020202020204" pitchFamily="34" charset="0"/>
              <a:buChar char="•"/>
              <a:defRPr sz="1600" b="0">
                <a:latin typeface="+mn-lt"/>
              </a:defRPr>
            </a:lvl3pPr>
            <a:lvl4pPr marL="1778000" indent="-444500">
              <a:buFont typeface="Arial" panose="020B0604020202020204" pitchFamily="34" charset="0"/>
              <a:buChar char="•"/>
              <a:defRPr sz="1600" b="0">
                <a:latin typeface="+mn-lt"/>
              </a:defRPr>
            </a:lvl4pPr>
            <a:lvl5pPr marL="2222500" indent="-444500">
              <a:buFont typeface="Arial" panose="020B0604020202020204" pitchFamily="34" charset="0"/>
              <a:buChar char="•"/>
              <a:defRPr sz="1600" b="0">
                <a:latin typeface="+mn-lt"/>
              </a:defRPr>
            </a:lvl5pPr>
          </a:lstStyle>
          <a:p>
            <a:pPr lvl="0"/>
            <a:r>
              <a:rPr lang="en-US" dirty="0" smtClean="0"/>
              <a:t>Click to edit Master text styles</a:t>
            </a:r>
          </a:p>
        </p:txBody>
      </p:sp>
      <p:sp>
        <p:nvSpPr>
          <p:cNvPr id="17" name="Symbol zastępczy tekstu 2"/>
          <p:cNvSpPr>
            <a:spLocks noGrp="1"/>
          </p:cNvSpPr>
          <p:nvPr>
            <p:ph type="body" sz="quarter" idx="13"/>
          </p:nvPr>
        </p:nvSpPr>
        <p:spPr>
          <a:xfrm>
            <a:off x="3046016" y="77664"/>
            <a:ext cx="9217024" cy="381719"/>
          </a:xfrm>
          <a:prstGeom prst="rect">
            <a:avLst/>
          </a:prstGeom>
        </p:spPr>
        <p:txBody>
          <a:bodyPr anchor="t">
            <a:normAutofit/>
          </a:bodyPr>
          <a:lstStyle>
            <a:lvl1pPr marL="0" indent="0" algn="l">
              <a:spcBef>
                <a:spcPts val="0"/>
              </a:spcBef>
              <a:spcAft>
                <a:spcPts val="600"/>
              </a:spcAft>
              <a:buNone/>
              <a:defRPr sz="1900" b="1" baseline="0">
                <a:solidFill>
                  <a:schemeClr val="tx1"/>
                </a:solidFill>
                <a:latin typeface="Calibri" panose="020F0502020204030204" pitchFamily="34" charset="0"/>
              </a:defRPr>
            </a:lvl1pPr>
          </a:lstStyle>
          <a:p>
            <a:pPr lvl="0"/>
            <a:r>
              <a:rPr lang="en-US" dirty="0" smtClean="0"/>
              <a:t>Click to edit Master text styles</a:t>
            </a:r>
          </a:p>
        </p:txBody>
      </p:sp>
      <p:sp>
        <p:nvSpPr>
          <p:cNvPr id="18" name="Symbol zastępczy tekstu 14"/>
          <p:cNvSpPr>
            <a:spLocks noGrp="1"/>
          </p:cNvSpPr>
          <p:nvPr>
            <p:ph type="body" sz="quarter" idx="14"/>
          </p:nvPr>
        </p:nvSpPr>
        <p:spPr>
          <a:xfrm>
            <a:off x="741760" y="844352"/>
            <a:ext cx="11521280" cy="864096"/>
          </a:xfrm>
          <a:prstGeom prst="rect">
            <a:avLst/>
          </a:prstGeom>
        </p:spPr>
        <p:txBody>
          <a:bodyPr/>
          <a:lstStyle>
            <a:lvl1pPr marL="0" indent="0">
              <a:spcBef>
                <a:spcPts val="0"/>
              </a:spcBef>
              <a:spcAft>
                <a:spcPts val="0"/>
              </a:spcAft>
              <a:buFont typeface="Arial" panose="020B0604020202020204" pitchFamily="34" charset="0"/>
              <a:buNone/>
              <a:defRPr sz="5200" b="1" baseline="0">
                <a:solidFill>
                  <a:schemeClr val="tx1"/>
                </a:solidFill>
                <a:latin typeface="Calibri" panose="020F0502020204030204" pitchFamily="34" charset="0"/>
              </a:defRPr>
            </a:lvl1pPr>
            <a:lvl2pPr marL="889000" indent="-444500">
              <a:buFont typeface="Arial" panose="020B0604020202020204" pitchFamily="34" charset="0"/>
              <a:buChar char="•"/>
              <a:defRPr sz="1600" b="0">
                <a:latin typeface="+mn-lt"/>
              </a:defRPr>
            </a:lvl2pPr>
            <a:lvl3pPr marL="1333500" indent="-444500">
              <a:buFont typeface="Arial" panose="020B0604020202020204" pitchFamily="34" charset="0"/>
              <a:buChar char="•"/>
              <a:defRPr sz="1600" b="0">
                <a:latin typeface="+mn-lt"/>
              </a:defRPr>
            </a:lvl3pPr>
            <a:lvl4pPr marL="1778000" indent="-444500">
              <a:buFont typeface="Arial" panose="020B0604020202020204" pitchFamily="34" charset="0"/>
              <a:buChar char="•"/>
              <a:defRPr sz="1600" b="0">
                <a:latin typeface="+mn-lt"/>
              </a:defRPr>
            </a:lvl4pPr>
            <a:lvl5pPr marL="2222500" indent="-444500">
              <a:buFont typeface="Arial" panose="020B0604020202020204" pitchFamily="34" charset="0"/>
              <a:buChar char="•"/>
              <a:defRPr sz="1600" b="0">
                <a:latin typeface="+mn-lt"/>
              </a:defRPr>
            </a:lvl5pPr>
          </a:lstStyle>
          <a:p>
            <a:pPr lvl="0"/>
            <a:r>
              <a:rPr lang="en-US" dirty="0" smtClean="0"/>
              <a:t>Click to edit Master text styles</a:t>
            </a:r>
          </a:p>
        </p:txBody>
      </p:sp>
      <p:sp>
        <p:nvSpPr>
          <p:cNvPr id="21" name="Symbol zastępczy zawartości 20"/>
          <p:cNvSpPr>
            <a:spLocks noGrp="1"/>
          </p:cNvSpPr>
          <p:nvPr>
            <p:ph sz="quarter" idx="15"/>
          </p:nvPr>
        </p:nvSpPr>
        <p:spPr>
          <a:xfrm>
            <a:off x="6789738" y="3364632"/>
            <a:ext cx="5473302" cy="4968552"/>
          </a:xfrm>
          <a:prstGeom prst="rect">
            <a:avLst/>
          </a:prstGeom>
        </p:spPr>
        <p:txBody>
          <a:bodyPr/>
          <a:lstStyle>
            <a:lvl1pPr marL="0" indent="0">
              <a:spcBef>
                <a:spcPts val="0"/>
              </a:spcBef>
              <a:spcAft>
                <a:spcPts val="600"/>
              </a:spcAft>
              <a:buNone/>
              <a:defRPr sz="2000">
                <a:solidFill>
                  <a:schemeClr val="tx2"/>
                </a:solidFill>
                <a:latin typeface="Calibri" panose="020F0502020204030204" pitchFamily="34" charset="0"/>
              </a:defRPr>
            </a:lvl1pPr>
            <a:lvl2pPr marL="432000" indent="-432000">
              <a:spcBef>
                <a:spcPts val="0"/>
              </a:spcBef>
              <a:spcAft>
                <a:spcPts val="600"/>
              </a:spcAft>
              <a:defRPr sz="2000">
                <a:solidFill>
                  <a:schemeClr val="tx2"/>
                </a:solidFill>
                <a:latin typeface="Calibri" panose="020F0502020204030204" pitchFamily="34" charset="0"/>
              </a:defRPr>
            </a:lvl2pPr>
            <a:lvl3pPr marL="864000" indent="-432000">
              <a:spcBef>
                <a:spcPts val="0"/>
              </a:spcBef>
              <a:spcAft>
                <a:spcPts val="600"/>
              </a:spcAft>
              <a:defRPr sz="2000">
                <a:solidFill>
                  <a:schemeClr val="tx2"/>
                </a:solidFill>
                <a:latin typeface="Calibri" panose="020F0502020204030204" pitchFamily="34" charset="0"/>
              </a:defRPr>
            </a:lvl3pPr>
            <a:lvl4pPr marL="1296000" indent="-432000">
              <a:spcBef>
                <a:spcPts val="0"/>
              </a:spcBef>
              <a:spcAft>
                <a:spcPts val="600"/>
              </a:spcAft>
              <a:defRPr sz="2000">
                <a:solidFill>
                  <a:schemeClr val="tx2"/>
                </a:solidFill>
                <a:latin typeface="Calibri" panose="020F0502020204030204" pitchFamily="34" charset="0"/>
              </a:defRPr>
            </a:lvl4pPr>
            <a:lvl5pPr>
              <a:defRPr sz="1600">
                <a:solidFill>
                  <a:schemeClr val="tx2"/>
                </a:solidFill>
                <a:latin typeface="+mn-lt"/>
              </a:defRPr>
            </a:lvl5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p:txBody>
      </p:sp>
    </p:spTree>
  </p:cSld>
  <p:clrMapOvr>
    <a:masterClrMapping/>
  </p:clrMapOvr>
  <p:transition spd="med"/>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ekst i grafika - dłuższy tytuł">
    <p:spTree>
      <p:nvGrpSpPr>
        <p:cNvPr id="1" name=""/>
        <p:cNvGrpSpPr/>
        <p:nvPr/>
      </p:nvGrpSpPr>
      <p:grpSpPr>
        <a:xfrm>
          <a:off x="0" y="0"/>
          <a:ext cx="0" cy="0"/>
          <a:chOff x="0" y="0"/>
          <a:chExt cx="0" cy="0"/>
        </a:xfrm>
      </p:grpSpPr>
      <p:grpSp>
        <p:nvGrpSpPr>
          <p:cNvPr id="7" name="Grupa 3"/>
          <p:cNvGrpSpPr>
            <a:grpSpLocks/>
          </p:cNvGrpSpPr>
          <p:nvPr userDrawn="1"/>
        </p:nvGrpSpPr>
        <p:grpSpPr bwMode="auto">
          <a:xfrm>
            <a:off x="0" y="0"/>
            <a:ext cx="13004800" cy="9772650"/>
            <a:chOff x="-1" y="0"/>
            <a:chExt cx="13004802" cy="9773344"/>
          </a:xfrm>
        </p:grpSpPr>
        <p:sp>
          <p:nvSpPr>
            <p:cNvPr id="8" name="Trapez 3"/>
            <p:cNvSpPr/>
            <p:nvPr/>
          </p:nvSpPr>
          <p:spPr>
            <a:xfrm flipH="1" flipV="1">
              <a:off x="3174" y="0"/>
              <a:ext cx="2922588" cy="574716"/>
            </a:xfrm>
            <a:custGeom>
              <a:avLst/>
              <a:gdLst>
                <a:gd name="connsiteX0" fmla="*/ 0 w 12651729"/>
                <a:gd name="connsiteY0" fmla="*/ 1132384 h 1132384"/>
                <a:gd name="connsiteX1" fmla="*/ 448503 w 12651729"/>
                <a:gd name="connsiteY1" fmla="*/ 0 h 1132384"/>
                <a:gd name="connsiteX2" fmla="*/ 12203226 w 12651729"/>
                <a:gd name="connsiteY2" fmla="*/ 0 h 1132384"/>
                <a:gd name="connsiteX3" fmla="*/ 12651729 w 12651729"/>
                <a:gd name="connsiteY3" fmla="*/ 1132384 h 1132384"/>
                <a:gd name="connsiteX4" fmla="*/ 0 w 12651729"/>
                <a:gd name="connsiteY4" fmla="*/ 1132384 h 1132384"/>
                <a:gd name="connsiteX0" fmla="*/ 0 w 12651729"/>
                <a:gd name="connsiteY0" fmla="*/ 1160959 h 1160959"/>
                <a:gd name="connsiteX1" fmla="*/ 448503 w 12651729"/>
                <a:gd name="connsiteY1" fmla="*/ 28575 h 1160959"/>
                <a:gd name="connsiteX2" fmla="*/ 12622326 w 12651729"/>
                <a:gd name="connsiteY2" fmla="*/ 0 h 1160959"/>
                <a:gd name="connsiteX3" fmla="*/ 12651729 w 12651729"/>
                <a:gd name="connsiteY3" fmla="*/ 1160959 h 1160959"/>
                <a:gd name="connsiteX4" fmla="*/ 0 w 12651729"/>
                <a:gd name="connsiteY4" fmla="*/ 1160959 h 1160959"/>
                <a:gd name="connsiteX0" fmla="*/ 0 w 12654076"/>
                <a:gd name="connsiteY0" fmla="*/ 1167309 h 1167309"/>
                <a:gd name="connsiteX1" fmla="*/ 448503 w 12654076"/>
                <a:gd name="connsiteY1" fmla="*/ 34925 h 1167309"/>
                <a:gd name="connsiteX2" fmla="*/ 12654076 w 12654076"/>
                <a:gd name="connsiteY2" fmla="*/ 0 h 1167309"/>
                <a:gd name="connsiteX3" fmla="*/ 12651729 w 12654076"/>
                <a:gd name="connsiteY3" fmla="*/ 1167309 h 1167309"/>
                <a:gd name="connsiteX4" fmla="*/ 0 w 12654076"/>
                <a:gd name="connsiteY4" fmla="*/ 1167309 h 1167309"/>
                <a:gd name="connsiteX0" fmla="*/ 0 w 12660426"/>
                <a:gd name="connsiteY0" fmla="*/ 1148259 h 1148259"/>
                <a:gd name="connsiteX1" fmla="*/ 448503 w 12660426"/>
                <a:gd name="connsiteY1" fmla="*/ 15875 h 1148259"/>
                <a:gd name="connsiteX2" fmla="*/ 12660426 w 12660426"/>
                <a:gd name="connsiteY2" fmla="*/ 0 h 1148259"/>
                <a:gd name="connsiteX3" fmla="*/ 12651729 w 12660426"/>
                <a:gd name="connsiteY3" fmla="*/ 1148259 h 1148259"/>
                <a:gd name="connsiteX4" fmla="*/ 0 w 12660426"/>
                <a:gd name="connsiteY4" fmla="*/ 1148259 h 1148259"/>
                <a:gd name="connsiteX0" fmla="*/ 0 w 12670336"/>
                <a:gd name="connsiteY0" fmla="*/ 1148259 h 1148259"/>
                <a:gd name="connsiteX1" fmla="*/ 448503 w 12670336"/>
                <a:gd name="connsiteY1" fmla="*/ 15875 h 1148259"/>
                <a:gd name="connsiteX2" fmla="*/ 12660426 w 12670336"/>
                <a:gd name="connsiteY2" fmla="*/ 0 h 1148259"/>
                <a:gd name="connsiteX3" fmla="*/ 12670298 w 12670336"/>
                <a:gd name="connsiteY3" fmla="*/ 1148259 h 1148259"/>
                <a:gd name="connsiteX4" fmla="*/ 0 w 12670336"/>
                <a:gd name="connsiteY4" fmla="*/ 1148259 h 1148259"/>
                <a:gd name="connsiteX0" fmla="*/ 0 w 12672031"/>
                <a:gd name="connsiteY0" fmla="*/ 1143497 h 1143497"/>
                <a:gd name="connsiteX1" fmla="*/ 448503 w 12672031"/>
                <a:gd name="connsiteY1" fmla="*/ 11113 h 1143497"/>
                <a:gd name="connsiteX2" fmla="*/ 12672031 w 12672031"/>
                <a:gd name="connsiteY2" fmla="*/ 0 h 1143497"/>
                <a:gd name="connsiteX3" fmla="*/ 12670298 w 12672031"/>
                <a:gd name="connsiteY3" fmla="*/ 1143497 h 1143497"/>
                <a:gd name="connsiteX4" fmla="*/ 0 w 12672031"/>
                <a:gd name="connsiteY4" fmla="*/ 1143497 h 1143497"/>
                <a:gd name="connsiteX0" fmla="*/ 0 w 12670360"/>
                <a:gd name="connsiteY0" fmla="*/ 1143497 h 1143497"/>
                <a:gd name="connsiteX1" fmla="*/ 448503 w 12670360"/>
                <a:gd name="connsiteY1" fmla="*/ 11113 h 1143497"/>
                <a:gd name="connsiteX2" fmla="*/ 12665068 w 12670360"/>
                <a:gd name="connsiteY2" fmla="*/ 0 h 1143497"/>
                <a:gd name="connsiteX3" fmla="*/ 12670298 w 12670360"/>
                <a:gd name="connsiteY3" fmla="*/ 1143497 h 1143497"/>
                <a:gd name="connsiteX4" fmla="*/ 0 w 12670360"/>
                <a:gd name="connsiteY4" fmla="*/ 1143497 h 1143497"/>
                <a:gd name="connsiteX0" fmla="*/ 0 w 12672030"/>
                <a:gd name="connsiteY0" fmla="*/ 1145878 h 1145878"/>
                <a:gd name="connsiteX1" fmla="*/ 448503 w 12672030"/>
                <a:gd name="connsiteY1" fmla="*/ 13494 h 1145878"/>
                <a:gd name="connsiteX2" fmla="*/ 12672030 w 12672030"/>
                <a:gd name="connsiteY2" fmla="*/ 0 h 1145878"/>
                <a:gd name="connsiteX3" fmla="*/ 12670298 w 12672030"/>
                <a:gd name="connsiteY3" fmla="*/ 1145878 h 1145878"/>
                <a:gd name="connsiteX4" fmla="*/ 0 w 12672030"/>
                <a:gd name="connsiteY4" fmla="*/ 1145878 h 1145878"/>
                <a:gd name="connsiteX0" fmla="*/ 0 w 12670360"/>
                <a:gd name="connsiteY0" fmla="*/ 1145878 h 1145878"/>
                <a:gd name="connsiteX1" fmla="*/ 448503 w 12670360"/>
                <a:gd name="connsiteY1" fmla="*/ 13494 h 1145878"/>
                <a:gd name="connsiteX2" fmla="*/ 12665067 w 12670360"/>
                <a:gd name="connsiteY2" fmla="*/ 0 h 1145878"/>
                <a:gd name="connsiteX3" fmla="*/ 12670298 w 12670360"/>
                <a:gd name="connsiteY3" fmla="*/ 1145878 h 1145878"/>
                <a:gd name="connsiteX4" fmla="*/ 0 w 12670360"/>
                <a:gd name="connsiteY4" fmla="*/ 1145878 h 1145878"/>
                <a:gd name="connsiteX0" fmla="*/ 0 w 12674351"/>
                <a:gd name="connsiteY0" fmla="*/ 1145878 h 1145878"/>
                <a:gd name="connsiteX1" fmla="*/ 448503 w 12674351"/>
                <a:gd name="connsiteY1" fmla="*/ 13494 h 1145878"/>
                <a:gd name="connsiteX2" fmla="*/ 12674351 w 12674351"/>
                <a:gd name="connsiteY2" fmla="*/ 0 h 1145878"/>
                <a:gd name="connsiteX3" fmla="*/ 12670298 w 12674351"/>
                <a:gd name="connsiteY3" fmla="*/ 1145878 h 1145878"/>
                <a:gd name="connsiteX4" fmla="*/ 0 w 12674351"/>
                <a:gd name="connsiteY4" fmla="*/ 1145878 h 1145878"/>
                <a:gd name="connsiteX0" fmla="*/ 0 w 12670390"/>
                <a:gd name="connsiteY0" fmla="*/ 1145878 h 1145878"/>
                <a:gd name="connsiteX1" fmla="*/ 448503 w 12670390"/>
                <a:gd name="connsiteY1" fmla="*/ 13494 h 1145878"/>
                <a:gd name="connsiteX2" fmla="*/ 12667387 w 12670390"/>
                <a:gd name="connsiteY2" fmla="*/ 0 h 1145878"/>
                <a:gd name="connsiteX3" fmla="*/ 12670298 w 12670390"/>
                <a:gd name="connsiteY3" fmla="*/ 1145878 h 1145878"/>
                <a:gd name="connsiteX4" fmla="*/ 0 w 12670390"/>
                <a:gd name="connsiteY4" fmla="*/ 1145878 h 1145878"/>
                <a:gd name="connsiteX0" fmla="*/ 0 w 12670390"/>
                <a:gd name="connsiteY0" fmla="*/ 1145878 h 1145878"/>
                <a:gd name="connsiteX1" fmla="*/ 436898 w 12670390"/>
                <a:gd name="connsiteY1" fmla="*/ 1588 h 1145878"/>
                <a:gd name="connsiteX2" fmla="*/ 12667387 w 12670390"/>
                <a:gd name="connsiteY2" fmla="*/ 0 h 1145878"/>
                <a:gd name="connsiteX3" fmla="*/ 12670298 w 12670390"/>
                <a:gd name="connsiteY3" fmla="*/ 1145878 h 1145878"/>
                <a:gd name="connsiteX4" fmla="*/ 0 w 12670390"/>
                <a:gd name="connsiteY4" fmla="*/ 1145878 h 1145878"/>
                <a:gd name="connsiteX0" fmla="*/ 0 w 12681995"/>
                <a:gd name="connsiteY0" fmla="*/ 1148260 h 1148260"/>
                <a:gd name="connsiteX1" fmla="*/ 448503 w 12681995"/>
                <a:gd name="connsiteY1" fmla="*/ 1588 h 1148260"/>
                <a:gd name="connsiteX2" fmla="*/ 12678992 w 12681995"/>
                <a:gd name="connsiteY2" fmla="*/ 0 h 1148260"/>
                <a:gd name="connsiteX3" fmla="*/ 12681903 w 12681995"/>
                <a:gd name="connsiteY3" fmla="*/ 1145878 h 1148260"/>
                <a:gd name="connsiteX4" fmla="*/ 0 w 12681995"/>
                <a:gd name="connsiteY4" fmla="*/ 1148260 h 1148260"/>
                <a:gd name="connsiteX0" fmla="*/ 0 w 12681995"/>
                <a:gd name="connsiteY0" fmla="*/ 1161912 h 1161912"/>
                <a:gd name="connsiteX1" fmla="*/ 745982 w 12681995"/>
                <a:gd name="connsiteY1" fmla="*/ 0 h 1161912"/>
                <a:gd name="connsiteX2" fmla="*/ 12678992 w 12681995"/>
                <a:gd name="connsiteY2" fmla="*/ 13652 h 1161912"/>
                <a:gd name="connsiteX3" fmla="*/ 12681903 w 12681995"/>
                <a:gd name="connsiteY3" fmla="*/ 1159530 h 1161912"/>
                <a:gd name="connsiteX4" fmla="*/ 0 w 12681995"/>
                <a:gd name="connsiteY4" fmla="*/ 1161912 h 1161912"/>
                <a:gd name="connsiteX0" fmla="*/ 0 w 12681995"/>
                <a:gd name="connsiteY0" fmla="*/ 1148260 h 1148260"/>
                <a:gd name="connsiteX1" fmla="*/ 1010407 w 12681995"/>
                <a:gd name="connsiteY1" fmla="*/ 1588 h 1148260"/>
                <a:gd name="connsiteX2" fmla="*/ 12678992 w 12681995"/>
                <a:gd name="connsiteY2" fmla="*/ 0 h 1148260"/>
                <a:gd name="connsiteX3" fmla="*/ 12681903 w 12681995"/>
                <a:gd name="connsiteY3" fmla="*/ 1145878 h 1148260"/>
                <a:gd name="connsiteX4" fmla="*/ 0 w 12681995"/>
                <a:gd name="connsiteY4" fmla="*/ 1148260 h 1148260"/>
                <a:gd name="connsiteX0" fmla="*/ 0 w 12681995"/>
                <a:gd name="connsiteY0" fmla="*/ 1148260 h 1148260"/>
                <a:gd name="connsiteX1" fmla="*/ 1208726 w 12681995"/>
                <a:gd name="connsiteY1" fmla="*/ 1588 h 1148260"/>
                <a:gd name="connsiteX2" fmla="*/ 12678992 w 12681995"/>
                <a:gd name="connsiteY2" fmla="*/ 0 h 1148260"/>
                <a:gd name="connsiteX3" fmla="*/ 12681903 w 12681995"/>
                <a:gd name="connsiteY3" fmla="*/ 1145878 h 1148260"/>
                <a:gd name="connsiteX4" fmla="*/ 0 w 12681995"/>
                <a:gd name="connsiteY4" fmla="*/ 1148260 h 1148260"/>
                <a:gd name="connsiteX0" fmla="*/ 0 w 12681995"/>
                <a:gd name="connsiteY0" fmla="*/ 1161912 h 1161912"/>
                <a:gd name="connsiteX1" fmla="*/ 1043460 w 12681995"/>
                <a:gd name="connsiteY1" fmla="*/ 0 h 1161912"/>
                <a:gd name="connsiteX2" fmla="*/ 12678992 w 12681995"/>
                <a:gd name="connsiteY2" fmla="*/ 13652 h 1161912"/>
                <a:gd name="connsiteX3" fmla="*/ 12681903 w 12681995"/>
                <a:gd name="connsiteY3" fmla="*/ 1159530 h 1161912"/>
                <a:gd name="connsiteX4" fmla="*/ 0 w 12681995"/>
                <a:gd name="connsiteY4" fmla="*/ 1161912 h 1161912"/>
                <a:gd name="connsiteX0" fmla="*/ 0 w 12681995"/>
                <a:gd name="connsiteY0" fmla="*/ 1148260 h 1148260"/>
                <a:gd name="connsiteX1" fmla="*/ 1043460 w 12681995"/>
                <a:gd name="connsiteY1" fmla="*/ 53024 h 1148260"/>
                <a:gd name="connsiteX2" fmla="*/ 12678992 w 12681995"/>
                <a:gd name="connsiteY2" fmla="*/ 0 h 1148260"/>
                <a:gd name="connsiteX3" fmla="*/ 12681903 w 12681995"/>
                <a:gd name="connsiteY3" fmla="*/ 1145878 h 1148260"/>
                <a:gd name="connsiteX4" fmla="*/ 0 w 12681995"/>
                <a:gd name="connsiteY4" fmla="*/ 1148260 h 1148260"/>
                <a:gd name="connsiteX0" fmla="*/ 0 w 12681995"/>
                <a:gd name="connsiteY0" fmla="*/ 1148260 h 1148260"/>
                <a:gd name="connsiteX1" fmla="*/ 1064120 w 12681995"/>
                <a:gd name="connsiteY1" fmla="*/ 253048 h 1148260"/>
                <a:gd name="connsiteX2" fmla="*/ 12678992 w 12681995"/>
                <a:gd name="connsiteY2" fmla="*/ 0 h 1148260"/>
                <a:gd name="connsiteX3" fmla="*/ 12681903 w 12681995"/>
                <a:gd name="connsiteY3" fmla="*/ 1145878 h 1148260"/>
                <a:gd name="connsiteX4" fmla="*/ 0 w 12681995"/>
                <a:gd name="connsiteY4" fmla="*/ 1148260 h 1148260"/>
                <a:gd name="connsiteX0" fmla="*/ 0 w 12681995"/>
                <a:gd name="connsiteY0" fmla="*/ 1148260 h 1148260"/>
                <a:gd name="connsiteX1" fmla="*/ 1033132 w 12681995"/>
                <a:gd name="connsiteY1" fmla="*/ 636 h 1148260"/>
                <a:gd name="connsiteX2" fmla="*/ 12678992 w 12681995"/>
                <a:gd name="connsiteY2" fmla="*/ 0 h 1148260"/>
                <a:gd name="connsiteX3" fmla="*/ 12681903 w 12681995"/>
                <a:gd name="connsiteY3" fmla="*/ 1145878 h 1148260"/>
                <a:gd name="connsiteX4" fmla="*/ 0 w 12681995"/>
                <a:gd name="connsiteY4" fmla="*/ 1148260 h 11482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81995" h="1148260">
                  <a:moveTo>
                    <a:pt x="0" y="1148260"/>
                  </a:moveTo>
                  <a:lnTo>
                    <a:pt x="1033132" y="636"/>
                  </a:lnTo>
                  <a:lnTo>
                    <a:pt x="12678992" y="0"/>
                  </a:lnTo>
                  <a:cubicBezTo>
                    <a:pt x="12678210" y="389103"/>
                    <a:pt x="12682685" y="756775"/>
                    <a:pt x="12681903" y="1145878"/>
                  </a:cubicBezTo>
                  <a:lnTo>
                    <a:pt x="0" y="1148260"/>
                  </a:lnTo>
                  <a:close/>
                </a:path>
              </a:pathLst>
            </a:custGeom>
            <a:solidFill>
              <a:schemeClr val="accent1"/>
            </a:solidFill>
            <a:ln w="12700" cap="flat">
              <a:noFill/>
              <a:miter lim="400000"/>
            </a:ln>
            <a:effectLst/>
          </p:spPr>
          <p:style>
            <a:lnRef idx="0">
              <a:scrgbClr r="0" g="0" b="0"/>
            </a:lnRef>
            <a:fillRef idx="0">
              <a:scrgbClr r="0" g="0" b="0"/>
            </a:fillRef>
            <a:effectRef idx="0">
              <a:scrgbClr r="0" g="0" b="0"/>
            </a:effectRef>
            <a:fontRef idx="none"/>
          </p:style>
          <p:txBody>
            <a:bodyPr spcFirstLastPara="1" lIns="50800" tIns="50800" rIns="50800" bIns="50800" spcCol="38100" anchor="ctr">
              <a:spAutoFit/>
            </a:bodyPr>
            <a:lstStyle/>
            <a:p>
              <a:pPr algn="ctr" fontAlgn="auto" latinLnBrk="1" hangingPunct="0">
                <a:spcBef>
                  <a:spcPts val="0"/>
                </a:spcBef>
                <a:spcAft>
                  <a:spcPts val="0"/>
                </a:spcAft>
                <a:defRPr/>
              </a:pPr>
              <a:endParaRPr lang="pl-PL" sz="2400" kern="0" dirty="0">
                <a:solidFill>
                  <a:srgbClr val="FFFFFF"/>
                </a:solidFill>
                <a:latin typeface="+mn-lt"/>
                <a:cs typeface="+mn-cs"/>
              </a:endParaRPr>
            </a:p>
          </p:txBody>
        </p:sp>
        <p:grpSp>
          <p:nvGrpSpPr>
            <p:cNvPr id="9" name="Grupa 5"/>
            <p:cNvGrpSpPr>
              <a:grpSpLocks/>
            </p:cNvGrpSpPr>
            <p:nvPr/>
          </p:nvGrpSpPr>
          <p:grpSpPr bwMode="auto">
            <a:xfrm>
              <a:off x="-1" y="8625084"/>
              <a:ext cx="13004802" cy="1148260"/>
              <a:chOff x="-1" y="8625084"/>
              <a:chExt cx="13004802" cy="1148260"/>
            </a:xfrm>
          </p:grpSpPr>
          <p:sp>
            <p:nvSpPr>
              <p:cNvPr id="10" name="Trapez 3"/>
              <p:cNvSpPr/>
              <p:nvPr/>
            </p:nvSpPr>
            <p:spPr>
              <a:xfrm>
                <a:off x="-1" y="8625500"/>
                <a:ext cx="13004802" cy="1147844"/>
              </a:xfrm>
              <a:custGeom>
                <a:avLst/>
                <a:gdLst>
                  <a:gd name="connsiteX0" fmla="*/ 0 w 12651729"/>
                  <a:gd name="connsiteY0" fmla="*/ 1132384 h 1132384"/>
                  <a:gd name="connsiteX1" fmla="*/ 448503 w 12651729"/>
                  <a:gd name="connsiteY1" fmla="*/ 0 h 1132384"/>
                  <a:gd name="connsiteX2" fmla="*/ 12203226 w 12651729"/>
                  <a:gd name="connsiteY2" fmla="*/ 0 h 1132384"/>
                  <a:gd name="connsiteX3" fmla="*/ 12651729 w 12651729"/>
                  <a:gd name="connsiteY3" fmla="*/ 1132384 h 1132384"/>
                  <a:gd name="connsiteX4" fmla="*/ 0 w 12651729"/>
                  <a:gd name="connsiteY4" fmla="*/ 1132384 h 1132384"/>
                  <a:gd name="connsiteX0" fmla="*/ 0 w 12651729"/>
                  <a:gd name="connsiteY0" fmla="*/ 1160959 h 1160959"/>
                  <a:gd name="connsiteX1" fmla="*/ 448503 w 12651729"/>
                  <a:gd name="connsiteY1" fmla="*/ 28575 h 1160959"/>
                  <a:gd name="connsiteX2" fmla="*/ 12622326 w 12651729"/>
                  <a:gd name="connsiteY2" fmla="*/ 0 h 1160959"/>
                  <a:gd name="connsiteX3" fmla="*/ 12651729 w 12651729"/>
                  <a:gd name="connsiteY3" fmla="*/ 1160959 h 1160959"/>
                  <a:gd name="connsiteX4" fmla="*/ 0 w 12651729"/>
                  <a:gd name="connsiteY4" fmla="*/ 1160959 h 1160959"/>
                  <a:gd name="connsiteX0" fmla="*/ 0 w 12654076"/>
                  <a:gd name="connsiteY0" fmla="*/ 1167309 h 1167309"/>
                  <a:gd name="connsiteX1" fmla="*/ 448503 w 12654076"/>
                  <a:gd name="connsiteY1" fmla="*/ 34925 h 1167309"/>
                  <a:gd name="connsiteX2" fmla="*/ 12654076 w 12654076"/>
                  <a:gd name="connsiteY2" fmla="*/ 0 h 1167309"/>
                  <a:gd name="connsiteX3" fmla="*/ 12651729 w 12654076"/>
                  <a:gd name="connsiteY3" fmla="*/ 1167309 h 1167309"/>
                  <a:gd name="connsiteX4" fmla="*/ 0 w 12654076"/>
                  <a:gd name="connsiteY4" fmla="*/ 1167309 h 1167309"/>
                  <a:gd name="connsiteX0" fmla="*/ 0 w 12660426"/>
                  <a:gd name="connsiteY0" fmla="*/ 1148259 h 1148259"/>
                  <a:gd name="connsiteX1" fmla="*/ 448503 w 12660426"/>
                  <a:gd name="connsiteY1" fmla="*/ 15875 h 1148259"/>
                  <a:gd name="connsiteX2" fmla="*/ 12660426 w 12660426"/>
                  <a:gd name="connsiteY2" fmla="*/ 0 h 1148259"/>
                  <a:gd name="connsiteX3" fmla="*/ 12651729 w 12660426"/>
                  <a:gd name="connsiteY3" fmla="*/ 1148259 h 1148259"/>
                  <a:gd name="connsiteX4" fmla="*/ 0 w 12660426"/>
                  <a:gd name="connsiteY4" fmla="*/ 1148259 h 1148259"/>
                  <a:gd name="connsiteX0" fmla="*/ 0 w 12670336"/>
                  <a:gd name="connsiteY0" fmla="*/ 1148259 h 1148259"/>
                  <a:gd name="connsiteX1" fmla="*/ 448503 w 12670336"/>
                  <a:gd name="connsiteY1" fmla="*/ 15875 h 1148259"/>
                  <a:gd name="connsiteX2" fmla="*/ 12660426 w 12670336"/>
                  <a:gd name="connsiteY2" fmla="*/ 0 h 1148259"/>
                  <a:gd name="connsiteX3" fmla="*/ 12670298 w 12670336"/>
                  <a:gd name="connsiteY3" fmla="*/ 1148259 h 1148259"/>
                  <a:gd name="connsiteX4" fmla="*/ 0 w 12670336"/>
                  <a:gd name="connsiteY4" fmla="*/ 1148259 h 1148259"/>
                  <a:gd name="connsiteX0" fmla="*/ 0 w 12672031"/>
                  <a:gd name="connsiteY0" fmla="*/ 1143497 h 1143497"/>
                  <a:gd name="connsiteX1" fmla="*/ 448503 w 12672031"/>
                  <a:gd name="connsiteY1" fmla="*/ 11113 h 1143497"/>
                  <a:gd name="connsiteX2" fmla="*/ 12672031 w 12672031"/>
                  <a:gd name="connsiteY2" fmla="*/ 0 h 1143497"/>
                  <a:gd name="connsiteX3" fmla="*/ 12670298 w 12672031"/>
                  <a:gd name="connsiteY3" fmla="*/ 1143497 h 1143497"/>
                  <a:gd name="connsiteX4" fmla="*/ 0 w 12672031"/>
                  <a:gd name="connsiteY4" fmla="*/ 1143497 h 1143497"/>
                  <a:gd name="connsiteX0" fmla="*/ 0 w 12670360"/>
                  <a:gd name="connsiteY0" fmla="*/ 1143497 h 1143497"/>
                  <a:gd name="connsiteX1" fmla="*/ 448503 w 12670360"/>
                  <a:gd name="connsiteY1" fmla="*/ 11113 h 1143497"/>
                  <a:gd name="connsiteX2" fmla="*/ 12665068 w 12670360"/>
                  <a:gd name="connsiteY2" fmla="*/ 0 h 1143497"/>
                  <a:gd name="connsiteX3" fmla="*/ 12670298 w 12670360"/>
                  <a:gd name="connsiteY3" fmla="*/ 1143497 h 1143497"/>
                  <a:gd name="connsiteX4" fmla="*/ 0 w 12670360"/>
                  <a:gd name="connsiteY4" fmla="*/ 1143497 h 1143497"/>
                  <a:gd name="connsiteX0" fmla="*/ 0 w 12672030"/>
                  <a:gd name="connsiteY0" fmla="*/ 1145878 h 1145878"/>
                  <a:gd name="connsiteX1" fmla="*/ 448503 w 12672030"/>
                  <a:gd name="connsiteY1" fmla="*/ 13494 h 1145878"/>
                  <a:gd name="connsiteX2" fmla="*/ 12672030 w 12672030"/>
                  <a:gd name="connsiteY2" fmla="*/ 0 h 1145878"/>
                  <a:gd name="connsiteX3" fmla="*/ 12670298 w 12672030"/>
                  <a:gd name="connsiteY3" fmla="*/ 1145878 h 1145878"/>
                  <a:gd name="connsiteX4" fmla="*/ 0 w 12672030"/>
                  <a:gd name="connsiteY4" fmla="*/ 1145878 h 1145878"/>
                  <a:gd name="connsiteX0" fmla="*/ 0 w 12670360"/>
                  <a:gd name="connsiteY0" fmla="*/ 1145878 h 1145878"/>
                  <a:gd name="connsiteX1" fmla="*/ 448503 w 12670360"/>
                  <a:gd name="connsiteY1" fmla="*/ 13494 h 1145878"/>
                  <a:gd name="connsiteX2" fmla="*/ 12665067 w 12670360"/>
                  <a:gd name="connsiteY2" fmla="*/ 0 h 1145878"/>
                  <a:gd name="connsiteX3" fmla="*/ 12670298 w 12670360"/>
                  <a:gd name="connsiteY3" fmla="*/ 1145878 h 1145878"/>
                  <a:gd name="connsiteX4" fmla="*/ 0 w 12670360"/>
                  <a:gd name="connsiteY4" fmla="*/ 1145878 h 1145878"/>
                  <a:gd name="connsiteX0" fmla="*/ 0 w 12674351"/>
                  <a:gd name="connsiteY0" fmla="*/ 1145878 h 1145878"/>
                  <a:gd name="connsiteX1" fmla="*/ 448503 w 12674351"/>
                  <a:gd name="connsiteY1" fmla="*/ 13494 h 1145878"/>
                  <a:gd name="connsiteX2" fmla="*/ 12674351 w 12674351"/>
                  <a:gd name="connsiteY2" fmla="*/ 0 h 1145878"/>
                  <a:gd name="connsiteX3" fmla="*/ 12670298 w 12674351"/>
                  <a:gd name="connsiteY3" fmla="*/ 1145878 h 1145878"/>
                  <a:gd name="connsiteX4" fmla="*/ 0 w 12674351"/>
                  <a:gd name="connsiteY4" fmla="*/ 1145878 h 1145878"/>
                  <a:gd name="connsiteX0" fmla="*/ 0 w 12670390"/>
                  <a:gd name="connsiteY0" fmla="*/ 1145878 h 1145878"/>
                  <a:gd name="connsiteX1" fmla="*/ 448503 w 12670390"/>
                  <a:gd name="connsiteY1" fmla="*/ 13494 h 1145878"/>
                  <a:gd name="connsiteX2" fmla="*/ 12667387 w 12670390"/>
                  <a:gd name="connsiteY2" fmla="*/ 0 h 1145878"/>
                  <a:gd name="connsiteX3" fmla="*/ 12670298 w 12670390"/>
                  <a:gd name="connsiteY3" fmla="*/ 1145878 h 1145878"/>
                  <a:gd name="connsiteX4" fmla="*/ 0 w 12670390"/>
                  <a:gd name="connsiteY4" fmla="*/ 1145878 h 1145878"/>
                  <a:gd name="connsiteX0" fmla="*/ 0 w 12670390"/>
                  <a:gd name="connsiteY0" fmla="*/ 1145878 h 1145878"/>
                  <a:gd name="connsiteX1" fmla="*/ 436898 w 12670390"/>
                  <a:gd name="connsiteY1" fmla="*/ 1588 h 1145878"/>
                  <a:gd name="connsiteX2" fmla="*/ 12667387 w 12670390"/>
                  <a:gd name="connsiteY2" fmla="*/ 0 h 1145878"/>
                  <a:gd name="connsiteX3" fmla="*/ 12670298 w 12670390"/>
                  <a:gd name="connsiteY3" fmla="*/ 1145878 h 1145878"/>
                  <a:gd name="connsiteX4" fmla="*/ 0 w 12670390"/>
                  <a:gd name="connsiteY4" fmla="*/ 1145878 h 1145878"/>
                  <a:gd name="connsiteX0" fmla="*/ 0 w 12681995"/>
                  <a:gd name="connsiteY0" fmla="*/ 1148260 h 1148260"/>
                  <a:gd name="connsiteX1" fmla="*/ 448503 w 12681995"/>
                  <a:gd name="connsiteY1" fmla="*/ 1588 h 1148260"/>
                  <a:gd name="connsiteX2" fmla="*/ 12678992 w 12681995"/>
                  <a:gd name="connsiteY2" fmla="*/ 0 h 1148260"/>
                  <a:gd name="connsiteX3" fmla="*/ 12681903 w 12681995"/>
                  <a:gd name="connsiteY3" fmla="*/ 1145878 h 1148260"/>
                  <a:gd name="connsiteX4" fmla="*/ 0 w 12681995"/>
                  <a:gd name="connsiteY4" fmla="*/ 1148260 h 11482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81995" h="1148260">
                    <a:moveTo>
                      <a:pt x="0" y="1148260"/>
                    </a:moveTo>
                    <a:lnTo>
                      <a:pt x="448503" y="1588"/>
                    </a:lnTo>
                    <a:lnTo>
                      <a:pt x="12678992" y="0"/>
                    </a:lnTo>
                    <a:cubicBezTo>
                      <a:pt x="12678210" y="389103"/>
                      <a:pt x="12682685" y="756775"/>
                      <a:pt x="12681903" y="1145878"/>
                    </a:cubicBezTo>
                    <a:lnTo>
                      <a:pt x="0" y="1148260"/>
                    </a:lnTo>
                    <a:close/>
                  </a:path>
                </a:pathLst>
              </a:custGeom>
              <a:solidFill>
                <a:schemeClr val="accent2"/>
              </a:solidFill>
              <a:ln w="12700" cap="flat">
                <a:noFill/>
                <a:miter lim="400000"/>
              </a:ln>
              <a:effectLst/>
            </p:spPr>
            <p:style>
              <a:lnRef idx="0">
                <a:scrgbClr r="0" g="0" b="0"/>
              </a:lnRef>
              <a:fillRef idx="0">
                <a:scrgbClr r="0" g="0" b="0"/>
              </a:fillRef>
              <a:effectRef idx="0">
                <a:scrgbClr r="0" g="0" b="0"/>
              </a:effectRef>
              <a:fontRef idx="none"/>
            </p:style>
            <p:txBody>
              <a:bodyPr spcFirstLastPara="1" lIns="50800" tIns="50800" rIns="50800" bIns="50800" spcCol="38100" anchor="ctr">
                <a:spAutoFit/>
              </a:bodyPr>
              <a:lstStyle/>
              <a:p>
                <a:pPr algn="ctr" fontAlgn="auto" latinLnBrk="1" hangingPunct="0">
                  <a:spcBef>
                    <a:spcPts val="0"/>
                  </a:spcBef>
                  <a:spcAft>
                    <a:spcPts val="0"/>
                  </a:spcAft>
                  <a:defRPr/>
                </a:pPr>
                <a:endParaRPr lang="pl-PL" sz="2400" kern="0" dirty="0">
                  <a:solidFill>
                    <a:srgbClr val="FFFFFF"/>
                  </a:solidFill>
                  <a:latin typeface="+mn-lt"/>
                  <a:cs typeface="+mn-cs"/>
                </a:endParaRPr>
              </a:p>
            </p:txBody>
          </p:sp>
          <p:sp>
            <p:nvSpPr>
              <p:cNvPr id="11" name="Shape 42"/>
              <p:cNvSpPr/>
              <p:nvPr/>
            </p:nvSpPr>
            <p:spPr>
              <a:xfrm>
                <a:off x="-1" y="8981125"/>
                <a:ext cx="13004802" cy="792219"/>
              </a:xfrm>
              <a:prstGeom prst="rect">
                <a:avLst/>
              </a:prstGeom>
              <a:solidFill>
                <a:schemeClr val="tx1"/>
              </a:solidFill>
              <a:ln w="12700">
                <a:miter lim="400000"/>
              </a:ln>
              <a:effectLst/>
            </p:spPr>
            <p:txBody>
              <a:bodyPr lIns="0" tIns="0" rIns="0" bIns="0" anchor="ctr"/>
              <a:lstStyle/>
              <a:p>
                <a:pPr algn="ctr" fontAlgn="auto">
                  <a:spcBef>
                    <a:spcPts val="0"/>
                  </a:spcBef>
                  <a:spcAft>
                    <a:spcPts val="0"/>
                  </a:spcAft>
                  <a:defRPr sz="2400">
                    <a:solidFill>
                      <a:srgbClr val="FFFFFF"/>
                    </a:solidFill>
                  </a:defRPr>
                </a:pPr>
                <a:endParaRPr lang="pl-PL" sz="2400" kern="0" dirty="0">
                  <a:solidFill>
                    <a:srgbClr val="FFFFFF"/>
                  </a:solidFill>
                  <a:latin typeface="+mn-lt"/>
                  <a:cs typeface="+mn-cs"/>
                </a:endParaRPr>
              </a:p>
            </p:txBody>
          </p:sp>
          <p:sp>
            <p:nvSpPr>
              <p:cNvPr id="12" name="Trójkąt prostokątny 14"/>
              <p:cNvSpPr/>
              <p:nvPr/>
            </p:nvSpPr>
            <p:spPr>
              <a:xfrm flipV="1">
                <a:off x="-1" y="8979537"/>
                <a:ext cx="319088" cy="789044"/>
              </a:xfrm>
              <a:custGeom>
                <a:avLst/>
                <a:gdLst>
                  <a:gd name="connsiteX0" fmla="*/ 0 w 525736"/>
                  <a:gd name="connsiteY0" fmla="*/ 792088 h 792088"/>
                  <a:gd name="connsiteX1" fmla="*/ 0 w 525736"/>
                  <a:gd name="connsiteY1" fmla="*/ 0 h 792088"/>
                  <a:gd name="connsiteX2" fmla="*/ 525736 w 525736"/>
                  <a:gd name="connsiteY2" fmla="*/ 792088 h 792088"/>
                  <a:gd name="connsiteX3" fmla="*/ 0 w 525736"/>
                  <a:gd name="connsiteY3" fmla="*/ 792088 h 792088"/>
                  <a:gd name="connsiteX0" fmla="*/ 0 w 313804"/>
                  <a:gd name="connsiteY0" fmla="*/ 792088 h 792088"/>
                  <a:gd name="connsiteX1" fmla="*/ 0 w 313804"/>
                  <a:gd name="connsiteY1" fmla="*/ 0 h 792088"/>
                  <a:gd name="connsiteX2" fmla="*/ 313804 w 313804"/>
                  <a:gd name="connsiteY2" fmla="*/ 792088 h 792088"/>
                  <a:gd name="connsiteX3" fmla="*/ 0 w 313804"/>
                  <a:gd name="connsiteY3" fmla="*/ 792088 h 792088"/>
                  <a:gd name="connsiteX0" fmla="*/ 0 w 318566"/>
                  <a:gd name="connsiteY0" fmla="*/ 792088 h 792088"/>
                  <a:gd name="connsiteX1" fmla="*/ 0 w 318566"/>
                  <a:gd name="connsiteY1" fmla="*/ 0 h 792088"/>
                  <a:gd name="connsiteX2" fmla="*/ 318566 w 318566"/>
                  <a:gd name="connsiteY2" fmla="*/ 789707 h 792088"/>
                  <a:gd name="connsiteX3" fmla="*/ 0 w 318566"/>
                  <a:gd name="connsiteY3" fmla="*/ 792088 h 792088"/>
                  <a:gd name="connsiteX0" fmla="*/ 0 w 318566"/>
                  <a:gd name="connsiteY0" fmla="*/ 787325 h 789707"/>
                  <a:gd name="connsiteX1" fmla="*/ 0 w 318566"/>
                  <a:gd name="connsiteY1" fmla="*/ 0 h 789707"/>
                  <a:gd name="connsiteX2" fmla="*/ 318566 w 318566"/>
                  <a:gd name="connsiteY2" fmla="*/ 789707 h 789707"/>
                  <a:gd name="connsiteX3" fmla="*/ 0 w 318566"/>
                  <a:gd name="connsiteY3" fmla="*/ 787325 h 789707"/>
                </a:gdLst>
                <a:ahLst/>
                <a:cxnLst>
                  <a:cxn ang="0">
                    <a:pos x="connsiteX0" y="connsiteY0"/>
                  </a:cxn>
                  <a:cxn ang="0">
                    <a:pos x="connsiteX1" y="connsiteY1"/>
                  </a:cxn>
                  <a:cxn ang="0">
                    <a:pos x="connsiteX2" y="connsiteY2"/>
                  </a:cxn>
                  <a:cxn ang="0">
                    <a:pos x="connsiteX3" y="connsiteY3"/>
                  </a:cxn>
                </a:cxnLst>
                <a:rect l="l" t="t" r="r" b="b"/>
                <a:pathLst>
                  <a:path w="318566" h="789707">
                    <a:moveTo>
                      <a:pt x="0" y="787325"/>
                    </a:moveTo>
                    <a:lnTo>
                      <a:pt x="0" y="0"/>
                    </a:lnTo>
                    <a:lnTo>
                      <a:pt x="318566" y="789707"/>
                    </a:lnTo>
                    <a:lnTo>
                      <a:pt x="0" y="787325"/>
                    </a:lnTo>
                    <a:close/>
                  </a:path>
                </a:pathLst>
              </a:custGeom>
              <a:solidFill>
                <a:schemeClr val="accent1"/>
              </a:solidFill>
              <a:ln w="12700" cap="flat">
                <a:noFill/>
                <a:miter lim="400000"/>
              </a:ln>
              <a:effectLst/>
            </p:spPr>
            <p:style>
              <a:lnRef idx="0">
                <a:scrgbClr r="0" g="0" b="0"/>
              </a:lnRef>
              <a:fillRef idx="0">
                <a:scrgbClr r="0" g="0" b="0"/>
              </a:fillRef>
              <a:effectRef idx="0">
                <a:scrgbClr r="0" g="0" b="0"/>
              </a:effectRef>
              <a:fontRef idx="none"/>
            </p:style>
            <p:txBody>
              <a:bodyPr spcFirstLastPara="1" lIns="50800" tIns="50800" rIns="50800" bIns="50800" spcCol="38100" anchor="ctr">
                <a:spAutoFit/>
              </a:bodyPr>
              <a:lstStyle/>
              <a:p>
                <a:pPr algn="ctr" fontAlgn="auto" latinLnBrk="1" hangingPunct="0">
                  <a:spcBef>
                    <a:spcPts val="0"/>
                  </a:spcBef>
                  <a:spcAft>
                    <a:spcPts val="0"/>
                  </a:spcAft>
                  <a:defRPr/>
                </a:pPr>
                <a:endParaRPr lang="pl-PL" sz="2400" kern="0" dirty="0">
                  <a:solidFill>
                    <a:srgbClr val="FFFFFF"/>
                  </a:solidFill>
                  <a:latin typeface="+mn-lt"/>
                  <a:cs typeface="+mn-cs"/>
                </a:endParaRPr>
              </a:p>
            </p:txBody>
          </p:sp>
        </p:grpSp>
      </p:grpSp>
      <p:pic>
        <p:nvPicPr>
          <p:cNvPr id="13" name="Picture 2" descr="D:\Moje obrazy\logo zus\logoZUSnoweRozwiniecie.png"/>
          <p:cNvPicPr>
            <a:picLocks noChangeAspect="1" noChangeArrowheads="1"/>
          </p:cNvPicPr>
          <p:nvPr userDrawn="1"/>
        </p:nvPicPr>
        <p:blipFill>
          <a:blip r:embed="rId2">
            <a:grayscl/>
            <a:biLevel thresh="50000"/>
          </a:blip>
          <a:srcRect/>
          <a:stretch>
            <a:fillRect/>
          </a:stretch>
        </p:blipFill>
        <p:spPr bwMode="auto">
          <a:xfrm>
            <a:off x="11487150" y="9232900"/>
            <a:ext cx="1279525" cy="288925"/>
          </a:xfrm>
          <a:prstGeom prst="rect">
            <a:avLst/>
          </a:prstGeom>
          <a:noFill/>
          <a:ln w="9525">
            <a:noFill/>
            <a:miter lim="800000"/>
            <a:headEnd/>
            <a:tailEnd/>
          </a:ln>
        </p:spPr>
      </p:pic>
      <p:sp>
        <p:nvSpPr>
          <p:cNvPr id="14" name="Shape 35"/>
          <p:cNvSpPr/>
          <p:nvPr userDrawn="1"/>
        </p:nvSpPr>
        <p:spPr>
          <a:xfrm>
            <a:off x="828675" y="2000250"/>
            <a:ext cx="1270000" cy="212725"/>
          </a:xfrm>
          <a:prstGeom prst="rect">
            <a:avLst/>
          </a:prstGeom>
          <a:solidFill>
            <a:srgbClr val="029A3F"/>
          </a:solidFill>
          <a:ln w="12700">
            <a:miter lim="400000"/>
          </a:ln>
        </p:spPr>
        <p:txBody>
          <a:bodyPr lIns="0" tIns="0" rIns="0" bIns="0" anchor="ctr"/>
          <a:lstStyle/>
          <a:p>
            <a:pPr algn="ctr" fontAlgn="auto">
              <a:spcBef>
                <a:spcPts val="0"/>
              </a:spcBef>
              <a:spcAft>
                <a:spcPts val="0"/>
              </a:spcAft>
              <a:defRPr sz="2400">
                <a:solidFill>
                  <a:srgbClr val="FFFFFF"/>
                </a:solidFill>
              </a:defRPr>
            </a:pPr>
            <a:endParaRPr lang="pl-PL" sz="2400" kern="0" dirty="0">
              <a:solidFill>
                <a:srgbClr val="FFFFFF"/>
              </a:solidFill>
              <a:latin typeface="+mn-lt"/>
              <a:cs typeface="+mn-cs"/>
            </a:endParaRPr>
          </a:p>
        </p:txBody>
      </p:sp>
      <p:sp>
        <p:nvSpPr>
          <p:cNvPr id="19" name="pole tekstowe 19"/>
          <p:cNvSpPr txBox="1"/>
          <p:nvPr userDrawn="1"/>
        </p:nvSpPr>
        <p:spPr>
          <a:xfrm>
            <a:off x="828675" y="84138"/>
            <a:ext cx="777875" cy="40957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spcFirstLastPara="1" lIns="50800" tIns="50800" rIns="50800" bIns="50800" spcCol="38100" anchor="ctr">
            <a:spAutoFit/>
          </a:bodyPr>
          <a:lstStyle/>
          <a:p>
            <a:pPr fontAlgn="auto" latinLnBrk="1" hangingPunct="0">
              <a:spcBef>
                <a:spcPts val="0"/>
              </a:spcBef>
              <a:spcAft>
                <a:spcPts val="0"/>
              </a:spcAft>
              <a:defRPr/>
            </a:pPr>
            <a:fld id="{74896B66-704B-42F7-966E-16D88663B542}" type="slidenum">
              <a:rPr lang="pl-PL" sz="2000" b="1" kern="0">
                <a:solidFill>
                  <a:schemeClr val="bg1"/>
                </a:solidFill>
                <a:latin typeface="Calibri" panose="020F0502020204030204" pitchFamily="34" charset="0"/>
                <a:cs typeface="+mn-cs"/>
              </a:rPr>
              <a:pPr fontAlgn="auto" latinLnBrk="1" hangingPunct="0">
                <a:spcBef>
                  <a:spcPts val="0"/>
                </a:spcBef>
                <a:spcAft>
                  <a:spcPts val="0"/>
                </a:spcAft>
                <a:defRPr/>
              </a:pPr>
              <a:t>‹#›</a:t>
            </a:fld>
            <a:endParaRPr lang="pl-PL" sz="2000" b="1" kern="0" dirty="0">
              <a:solidFill>
                <a:schemeClr val="bg1"/>
              </a:solidFill>
              <a:latin typeface="Calibri" panose="020F0502020204030204" pitchFamily="34" charset="0"/>
              <a:cs typeface="+mn-cs"/>
            </a:endParaRPr>
          </a:p>
        </p:txBody>
      </p:sp>
      <p:sp>
        <p:nvSpPr>
          <p:cNvPr id="15" name="Symbol zastępczy tekstu 14"/>
          <p:cNvSpPr>
            <a:spLocks noGrp="1"/>
          </p:cNvSpPr>
          <p:nvPr>
            <p:ph type="body" sz="quarter" idx="11"/>
          </p:nvPr>
        </p:nvSpPr>
        <p:spPr>
          <a:xfrm>
            <a:off x="777600" y="3580656"/>
            <a:ext cx="5508776" cy="4752528"/>
          </a:xfrm>
          <a:prstGeom prst="rect">
            <a:avLst/>
          </a:prstGeom>
        </p:spPr>
        <p:txBody>
          <a:bodyPr/>
          <a:lstStyle>
            <a:lvl1pPr marL="0" indent="0">
              <a:spcBef>
                <a:spcPts val="0"/>
              </a:spcBef>
              <a:spcAft>
                <a:spcPts val="600"/>
              </a:spcAft>
              <a:buFont typeface="Arial" panose="020B0604020202020204" pitchFamily="34" charset="0"/>
              <a:buNone/>
              <a:defRPr sz="2000" b="0">
                <a:solidFill>
                  <a:schemeClr val="tx2"/>
                </a:solidFill>
                <a:latin typeface="Calibri" panose="020F0502020204030204" pitchFamily="34" charset="0"/>
              </a:defRPr>
            </a:lvl1pPr>
            <a:lvl2pPr marL="432000" indent="-432000">
              <a:spcBef>
                <a:spcPts val="0"/>
              </a:spcBef>
              <a:spcAft>
                <a:spcPts val="600"/>
              </a:spcAft>
              <a:buFont typeface="Arial" panose="020B0604020202020204" pitchFamily="34" charset="0"/>
              <a:buChar char="•"/>
              <a:defRPr sz="2000" b="0">
                <a:solidFill>
                  <a:schemeClr val="tx2"/>
                </a:solidFill>
                <a:latin typeface="Calibri" panose="020F0502020204030204" pitchFamily="34" charset="0"/>
              </a:defRPr>
            </a:lvl2pPr>
            <a:lvl3pPr marL="864000" indent="-432000">
              <a:spcBef>
                <a:spcPts val="0"/>
              </a:spcBef>
              <a:spcAft>
                <a:spcPts val="600"/>
              </a:spcAft>
              <a:buFont typeface="Arial" panose="020B0604020202020204" pitchFamily="34" charset="0"/>
              <a:buChar char="•"/>
              <a:defRPr sz="2000" b="0">
                <a:solidFill>
                  <a:schemeClr val="tx2"/>
                </a:solidFill>
                <a:latin typeface="Calibri" panose="020F0502020204030204" pitchFamily="34" charset="0"/>
              </a:defRPr>
            </a:lvl3pPr>
            <a:lvl4pPr marL="1296000" indent="-432000">
              <a:spcBef>
                <a:spcPts val="0"/>
              </a:spcBef>
              <a:spcAft>
                <a:spcPts val="600"/>
              </a:spcAft>
              <a:buFont typeface="Arial" panose="020B0604020202020204" pitchFamily="34" charset="0"/>
              <a:buChar char="•"/>
              <a:defRPr sz="2000" b="0">
                <a:solidFill>
                  <a:schemeClr val="tx2"/>
                </a:solidFill>
                <a:latin typeface="Calibri" panose="020F0502020204030204" pitchFamily="34" charset="0"/>
              </a:defRPr>
            </a:lvl4pPr>
            <a:lvl5pPr marL="2222500" indent="-444500">
              <a:buFont typeface="Arial" panose="020B0604020202020204" pitchFamily="34" charset="0"/>
              <a:buChar char="•"/>
              <a:defRPr sz="1600" b="0">
                <a:latin typeface="+mn-lt"/>
              </a:defRPr>
            </a:lvl5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p:txBody>
      </p:sp>
      <p:sp>
        <p:nvSpPr>
          <p:cNvPr id="16" name="Symbol zastępczy tekstu 14"/>
          <p:cNvSpPr>
            <a:spLocks noGrp="1"/>
          </p:cNvSpPr>
          <p:nvPr>
            <p:ph type="body" sz="quarter" idx="12"/>
          </p:nvPr>
        </p:nvSpPr>
        <p:spPr>
          <a:xfrm>
            <a:off x="741760" y="2428528"/>
            <a:ext cx="11521280" cy="864096"/>
          </a:xfrm>
          <a:prstGeom prst="rect">
            <a:avLst/>
          </a:prstGeom>
        </p:spPr>
        <p:txBody>
          <a:bodyPr/>
          <a:lstStyle>
            <a:lvl1pPr marL="0" marR="0" indent="0" defTabSz="584200" eaLnBrk="1" fontAlgn="auto" latinLnBrk="0" hangingPunct="1">
              <a:lnSpc>
                <a:spcPct val="100000"/>
              </a:lnSpc>
              <a:spcBef>
                <a:spcPts val="4200"/>
              </a:spcBef>
              <a:spcAft>
                <a:spcPts val="0"/>
              </a:spcAft>
              <a:buClrTx/>
              <a:buSzPct val="75000"/>
              <a:buFont typeface="Arial" panose="020B0604020202020204" pitchFamily="34" charset="0"/>
              <a:buNone/>
              <a:tabLst/>
              <a:defRPr sz="2500" b="0" baseline="0">
                <a:solidFill>
                  <a:schemeClr val="tx1"/>
                </a:solidFill>
                <a:latin typeface="Calibri" panose="020F0502020204030204" pitchFamily="34" charset="0"/>
              </a:defRPr>
            </a:lvl1pPr>
            <a:lvl2pPr marL="889000" indent="-444500">
              <a:buFont typeface="Arial" panose="020B0604020202020204" pitchFamily="34" charset="0"/>
              <a:buChar char="•"/>
              <a:defRPr sz="1600" b="0">
                <a:latin typeface="+mn-lt"/>
              </a:defRPr>
            </a:lvl2pPr>
            <a:lvl3pPr marL="1333500" indent="-444500">
              <a:buFont typeface="Arial" panose="020B0604020202020204" pitchFamily="34" charset="0"/>
              <a:buChar char="•"/>
              <a:defRPr sz="1600" b="0">
                <a:latin typeface="+mn-lt"/>
              </a:defRPr>
            </a:lvl3pPr>
            <a:lvl4pPr marL="1778000" indent="-444500">
              <a:buFont typeface="Arial" panose="020B0604020202020204" pitchFamily="34" charset="0"/>
              <a:buChar char="•"/>
              <a:defRPr sz="1600" b="0">
                <a:latin typeface="+mn-lt"/>
              </a:defRPr>
            </a:lvl4pPr>
            <a:lvl5pPr marL="2222500" indent="-444500">
              <a:buFont typeface="Arial" panose="020B0604020202020204" pitchFamily="34" charset="0"/>
              <a:buChar char="•"/>
              <a:defRPr sz="1600" b="0">
                <a:latin typeface="+mn-lt"/>
              </a:defRPr>
            </a:lvl5pPr>
          </a:lstStyle>
          <a:p>
            <a:pPr lvl="0"/>
            <a:r>
              <a:rPr lang="en-US" dirty="0" smtClean="0"/>
              <a:t>Click to edit Master text styles</a:t>
            </a:r>
          </a:p>
        </p:txBody>
      </p:sp>
      <p:sp>
        <p:nvSpPr>
          <p:cNvPr id="17" name="Symbol zastępczy tekstu 2"/>
          <p:cNvSpPr>
            <a:spLocks noGrp="1"/>
          </p:cNvSpPr>
          <p:nvPr>
            <p:ph type="body" sz="quarter" idx="13"/>
          </p:nvPr>
        </p:nvSpPr>
        <p:spPr>
          <a:xfrm>
            <a:off x="3046016" y="77664"/>
            <a:ext cx="9217024" cy="381719"/>
          </a:xfrm>
          <a:prstGeom prst="rect">
            <a:avLst/>
          </a:prstGeom>
        </p:spPr>
        <p:txBody>
          <a:bodyPr anchor="t">
            <a:normAutofit/>
          </a:bodyPr>
          <a:lstStyle>
            <a:lvl1pPr marL="0" indent="0" algn="l">
              <a:spcBef>
                <a:spcPts val="0"/>
              </a:spcBef>
              <a:spcAft>
                <a:spcPts val="600"/>
              </a:spcAft>
              <a:buNone/>
              <a:defRPr sz="1900" b="1" baseline="0">
                <a:solidFill>
                  <a:schemeClr val="tx1"/>
                </a:solidFill>
                <a:latin typeface="Calibri" panose="020F0502020204030204" pitchFamily="34" charset="0"/>
              </a:defRPr>
            </a:lvl1pPr>
          </a:lstStyle>
          <a:p>
            <a:pPr lvl="0"/>
            <a:r>
              <a:rPr lang="en-US" dirty="0" smtClean="0"/>
              <a:t>Click to edit Master text styles</a:t>
            </a:r>
          </a:p>
        </p:txBody>
      </p:sp>
      <p:sp>
        <p:nvSpPr>
          <p:cNvPr id="18" name="Symbol zastępczy tekstu 14"/>
          <p:cNvSpPr>
            <a:spLocks noGrp="1"/>
          </p:cNvSpPr>
          <p:nvPr>
            <p:ph type="body" sz="quarter" idx="14"/>
          </p:nvPr>
        </p:nvSpPr>
        <p:spPr>
          <a:xfrm>
            <a:off x="741760" y="844351"/>
            <a:ext cx="11521280" cy="1080121"/>
          </a:xfrm>
          <a:prstGeom prst="rect">
            <a:avLst/>
          </a:prstGeom>
        </p:spPr>
        <p:txBody>
          <a:bodyPr/>
          <a:lstStyle>
            <a:lvl1pPr marL="0" indent="0">
              <a:spcBef>
                <a:spcPts val="0"/>
              </a:spcBef>
              <a:spcAft>
                <a:spcPts val="0"/>
              </a:spcAft>
              <a:buFont typeface="Arial" panose="020B0604020202020204" pitchFamily="34" charset="0"/>
              <a:buNone/>
              <a:defRPr sz="3400" b="1" baseline="0">
                <a:solidFill>
                  <a:schemeClr val="tx1"/>
                </a:solidFill>
                <a:latin typeface="Calibri" panose="020F0502020204030204" pitchFamily="34" charset="0"/>
              </a:defRPr>
            </a:lvl1pPr>
            <a:lvl2pPr marL="889000" indent="-444500">
              <a:buFont typeface="Arial" panose="020B0604020202020204" pitchFamily="34" charset="0"/>
              <a:buChar char="•"/>
              <a:defRPr sz="1600" b="0">
                <a:latin typeface="+mn-lt"/>
              </a:defRPr>
            </a:lvl2pPr>
            <a:lvl3pPr marL="1333500" indent="-444500">
              <a:buFont typeface="Arial" panose="020B0604020202020204" pitchFamily="34" charset="0"/>
              <a:buChar char="•"/>
              <a:defRPr sz="1600" b="0">
                <a:latin typeface="+mn-lt"/>
              </a:defRPr>
            </a:lvl3pPr>
            <a:lvl4pPr marL="1778000" indent="-444500">
              <a:buFont typeface="Arial" panose="020B0604020202020204" pitchFamily="34" charset="0"/>
              <a:buChar char="•"/>
              <a:defRPr sz="1600" b="0">
                <a:latin typeface="+mn-lt"/>
              </a:defRPr>
            </a:lvl4pPr>
            <a:lvl5pPr marL="2222500" indent="-444500">
              <a:buFont typeface="Arial" panose="020B0604020202020204" pitchFamily="34" charset="0"/>
              <a:buChar char="•"/>
              <a:defRPr sz="1600" b="0">
                <a:latin typeface="+mn-lt"/>
              </a:defRPr>
            </a:lvl5pPr>
          </a:lstStyle>
          <a:p>
            <a:pPr lvl="0"/>
            <a:r>
              <a:rPr lang="en-US" dirty="0" smtClean="0"/>
              <a:t>Click to edit Master text styles</a:t>
            </a:r>
          </a:p>
        </p:txBody>
      </p:sp>
      <p:sp>
        <p:nvSpPr>
          <p:cNvPr id="21" name="Symbol zastępczy zawartości 20"/>
          <p:cNvSpPr>
            <a:spLocks noGrp="1"/>
          </p:cNvSpPr>
          <p:nvPr>
            <p:ph sz="quarter" idx="15"/>
          </p:nvPr>
        </p:nvSpPr>
        <p:spPr>
          <a:xfrm>
            <a:off x="6789738" y="3580656"/>
            <a:ext cx="5473302" cy="4752528"/>
          </a:xfrm>
          <a:prstGeom prst="rect">
            <a:avLst/>
          </a:prstGeom>
        </p:spPr>
        <p:txBody>
          <a:bodyPr/>
          <a:lstStyle>
            <a:lvl1pPr marL="0" indent="0">
              <a:spcBef>
                <a:spcPts val="0"/>
              </a:spcBef>
              <a:spcAft>
                <a:spcPts val="600"/>
              </a:spcAft>
              <a:buNone/>
              <a:defRPr sz="2000">
                <a:solidFill>
                  <a:schemeClr val="tx2"/>
                </a:solidFill>
                <a:latin typeface="Calibri" panose="020F0502020204030204" pitchFamily="34" charset="0"/>
              </a:defRPr>
            </a:lvl1pPr>
            <a:lvl2pPr marL="432000" indent="-432000">
              <a:spcBef>
                <a:spcPts val="0"/>
              </a:spcBef>
              <a:spcAft>
                <a:spcPts val="600"/>
              </a:spcAft>
              <a:defRPr sz="2000">
                <a:solidFill>
                  <a:schemeClr val="tx2"/>
                </a:solidFill>
                <a:latin typeface="Calibri" panose="020F0502020204030204" pitchFamily="34" charset="0"/>
              </a:defRPr>
            </a:lvl2pPr>
            <a:lvl3pPr marL="864000" indent="-432000">
              <a:spcBef>
                <a:spcPts val="0"/>
              </a:spcBef>
              <a:spcAft>
                <a:spcPts val="600"/>
              </a:spcAft>
              <a:defRPr sz="2000">
                <a:solidFill>
                  <a:schemeClr val="tx2"/>
                </a:solidFill>
                <a:latin typeface="Calibri" panose="020F0502020204030204" pitchFamily="34" charset="0"/>
              </a:defRPr>
            </a:lvl3pPr>
            <a:lvl4pPr marL="1296000" indent="-432000">
              <a:spcBef>
                <a:spcPts val="0"/>
              </a:spcBef>
              <a:spcAft>
                <a:spcPts val="600"/>
              </a:spcAft>
              <a:defRPr sz="2000">
                <a:solidFill>
                  <a:schemeClr val="tx2"/>
                </a:solidFill>
                <a:latin typeface="Calibri" panose="020F0502020204030204" pitchFamily="34" charset="0"/>
              </a:defRPr>
            </a:lvl4pPr>
            <a:lvl5pPr>
              <a:defRPr sz="1600">
                <a:solidFill>
                  <a:schemeClr val="tx2"/>
                </a:solidFill>
                <a:latin typeface="+mn-lt"/>
              </a:defRPr>
            </a:lvl5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kst z dużą grafiką - krótszy tytuł">
    <p:spTree>
      <p:nvGrpSpPr>
        <p:cNvPr id="1" name=""/>
        <p:cNvGrpSpPr/>
        <p:nvPr/>
      </p:nvGrpSpPr>
      <p:grpSpPr>
        <a:xfrm>
          <a:off x="0" y="0"/>
          <a:ext cx="0" cy="0"/>
          <a:chOff x="0" y="0"/>
          <a:chExt cx="0" cy="0"/>
        </a:xfrm>
      </p:grpSpPr>
      <p:grpSp>
        <p:nvGrpSpPr>
          <p:cNvPr id="7" name="Grupa 3"/>
          <p:cNvGrpSpPr>
            <a:grpSpLocks/>
          </p:cNvGrpSpPr>
          <p:nvPr userDrawn="1"/>
        </p:nvGrpSpPr>
        <p:grpSpPr bwMode="auto">
          <a:xfrm>
            <a:off x="0" y="0"/>
            <a:ext cx="13004800" cy="9772650"/>
            <a:chOff x="-1" y="0"/>
            <a:chExt cx="13004802" cy="9773344"/>
          </a:xfrm>
        </p:grpSpPr>
        <p:sp>
          <p:nvSpPr>
            <p:cNvPr id="8" name="Trapez 3"/>
            <p:cNvSpPr/>
            <p:nvPr/>
          </p:nvSpPr>
          <p:spPr>
            <a:xfrm flipH="1" flipV="1">
              <a:off x="3174" y="0"/>
              <a:ext cx="2922588" cy="574716"/>
            </a:xfrm>
            <a:custGeom>
              <a:avLst/>
              <a:gdLst>
                <a:gd name="connsiteX0" fmla="*/ 0 w 12651729"/>
                <a:gd name="connsiteY0" fmla="*/ 1132384 h 1132384"/>
                <a:gd name="connsiteX1" fmla="*/ 448503 w 12651729"/>
                <a:gd name="connsiteY1" fmla="*/ 0 h 1132384"/>
                <a:gd name="connsiteX2" fmla="*/ 12203226 w 12651729"/>
                <a:gd name="connsiteY2" fmla="*/ 0 h 1132384"/>
                <a:gd name="connsiteX3" fmla="*/ 12651729 w 12651729"/>
                <a:gd name="connsiteY3" fmla="*/ 1132384 h 1132384"/>
                <a:gd name="connsiteX4" fmla="*/ 0 w 12651729"/>
                <a:gd name="connsiteY4" fmla="*/ 1132384 h 1132384"/>
                <a:gd name="connsiteX0" fmla="*/ 0 w 12651729"/>
                <a:gd name="connsiteY0" fmla="*/ 1160959 h 1160959"/>
                <a:gd name="connsiteX1" fmla="*/ 448503 w 12651729"/>
                <a:gd name="connsiteY1" fmla="*/ 28575 h 1160959"/>
                <a:gd name="connsiteX2" fmla="*/ 12622326 w 12651729"/>
                <a:gd name="connsiteY2" fmla="*/ 0 h 1160959"/>
                <a:gd name="connsiteX3" fmla="*/ 12651729 w 12651729"/>
                <a:gd name="connsiteY3" fmla="*/ 1160959 h 1160959"/>
                <a:gd name="connsiteX4" fmla="*/ 0 w 12651729"/>
                <a:gd name="connsiteY4" fmla="*/ 1160959 h 1160959"/>
                <a:gd name="connsiteX0" fmla="*/ 0 w 12654076"/>
                <a:gd name="connsiteY0" fmla="*/ 1167309 h 1167309"/>
                <a:gd name="connsiteX1" fmla="*/ 448503 w 12654076"/>
                <a:gd name="connsiteY1" fmla="*/ 34925 h 1167309"/>
                <a:gd name="connsiteX2" fmla="*/ 12654076 w 12654076"/>
                <a:gd name="connsiteY2" fmla="*/ 0 h 1167309"/>
                <a:gd name="connsiteX3" fmla="*/ 12651729 w 12654076"/>
                <a:gd name="connsiteY3" fmla="*/ 1167309 h 1167309"/>
                <a:gd name="connsiteX4" fmla="*/ 0 w 12654076"/>
                <a:gd name="connsiteY4" fmla="*/ 1167309 h 1167309"/>
                <a:gd name="connsiteX0" fmla="*/ 0 w 12660426"/>
                <a:gd name="connsiteY0" fmla="*/ 1148259 h 1148259"/>
                <a:gd name="connsiteX1" fmla="*/ 448503 w 12660426"/>
                <a:gd name="connsiteY1" fmla="*/ 15875 h 1148259"/>
                <a:gd name="connsiteX2" fmla="*/ 12660426 w 12660426"/>
                <a:gd name="connsiteY2" fmla="*/ 0 h 1148259"/>
                <a:gd name="connsiteX3" fmla="*/ 12651729 w 12660426"/>
                <a:gd name="connsiteY3" fmla="*/ 1148259 h 1148259"/>
                <a:gd name="connsiteX4" fmla="*/ 0 w 12660426"/>
                <a:gd name="connsiteY4" fmla="*/ 1148259 h 1148259"/>
                <a:gd name="connsiteX0" fmla="*/ 0 w 12670336"/>
                <a:gd name="connsiteY0" fmla="*/ 1148259 h 1148259"/>
                <a:gd name="connsiteX1" fmla="*/ 448503 w 12670336"/>
                <a:gd name="connsiteY1" fmla="*/ 15875 h 1148259"/>
                <a:gd name="connsiteX2" fmla="*/ 12660426 w 12670336"/>
                <a:gd name="connsiteY2" fmla="*/ 0 h 1148259"/>
                <a:gd name="connsiteX3" fmla="*/ 12670298 w 12670336"/>
                <a:gd name="connsiteY3" fmla="*/ 1148259 h 1148259"/>
                <a:gd name="connsiteX4" fmla="*/ 0 w 12670336"/>
                <a:gd name="connsiteY4" fmla="*/ 1148259 h 1148259"/>
                <a:gd name="connsiteX0" fmla="*/ 0 w 12672031"/>
                <a:gd name="connsiteY0" fmla="*/ 1143497 h 1143497"/>
                <a:gd name="connsiteX1" fmla="*/ 448503 w 12672031"/>
                <a:gd name="connsiteY1" fmla="*/ 11113 h 1143497"/>
                <a:gd name="connsiteX2" fmla="*/ 12672031 w 12672031"/>
                <a:gd name="connsiteY2" fmla="*/ 0 h 1143497"/>
                <a:gd name="connsiteX3" fmla="*/ 12670298 w 12672031"/>
                <a:gd name="connsiteY3" fmla="*/ 1143497 h 1143497"/>
                <a:gd name="connsiteX4" fmla="*/ 0 w 12672031"/>
                <a:gd name="connsiteY4" fmla="*/ 1143497 h 1143497"/>
                <a:gd name="connsiteX0" fmla="*/ 0 w 12670360"/>
                <a:gd name="connsiteY0" fmla="*/ 1143497 h 1143497"/>
                <a:gd name="connsiteX1" fmla="*/ 448503 w 12670360"/>
                <a:gd name="connsiteY1" fmla="*/ 11113 h 1143497"/>
                <a:gd name="connsiteX2" fmla="*/ 12665068 w 12670360"/>
                <a:gd name="connsiteY2" fmla="*/ 0 h 1143497"/>
                <a:gd name="connsiteX3" fmla="*/ 12670298 w 12670360"/>
                <a:gd name="connsiteY3" fmla="*/ 1143497 h 1143497"/>
                <a:gd name="connsiteX4" fmla="*/ 0 w 12670360"/>
                <a:gd name="connsiteY4" fmla="*/ 1143497 h 1143497"/>
                <a:gd name="connsiteX0" fmla="*/ 0 w 12672030"/>
                <a:gd name="connsiteY0" fmla="*/ 1145878 h 1145878"/>
                <a:gd name="connsiteX1" fmla="*/ 448503 w 12672030"/>
                <a:gd name="connsiteY1" fmla="*/ 13494 h 1145878"/>
                <a:gd name="connsiteX2" fmla="*/ 12672030 w 12672030"/>
                <a:gd name="connsiteY2" fmla="*/ 0 h 1145878"/>
                <a:gd name="connsiteX3" fmla="*/ 12670298 w 12672030"/>
                <a:gd name="connsiteY3" fmla="*/ 1145878 h 1145878"/>
                <a:gd name="connsiteX4" fmla="*/ 0 w 12672030"/>
                <a:gd name="connsiteY4" fmla="*/ 1145878 h 1145878"/>
                <a:gd name="connsiteX0" fmla="*/ 0 w 12670360"/>
                <a:gd name="connsiteY0" fmla="*/ 1145878 h 1145878"/>
                <a:gd name="connsiteX1" fmla="*/ 448503 w 12670360"/>
                <a:gd name="connsiteY1" fmla="*/ 13494 h 1145878"/>
                <a:gd name="connsiteX2" fmla="*/ 12665067 w 12670360"/>
                <a:gd name="connsiteY2" fmla="*/ 0 h 1145878"/>
                <a:gd name="connsiteX3" fmla="*/ 12670298 w 12670360"/>
                <a:gd name="connsiteY3" fmla="*/ 1145878 h 1145878"/>
                <a:gd name="connsiteX4" fmla="*/ 0 w 12670360"/>
                <a:gd name="connsiteY4" fmla="*/ 1145878 h 1145878"/>
                <a:gd name="connsiteX0" fmla="*/ 0 w 12674351"/>
                <a:gd name="connsiteY0" fmla="*/ 1145878 h 1145878"/>
                <a:gd name="connsiteX1" fmla="*/ 448503 w 12674351"/>
                <a:gd name="connsiteY1" fmla="*/ 13494 h 1145878"/>
                <a:gd name="connsiteX2" fmla="*/ 12674351 w 12674351"/>
                <a:gd name="connsiteY2" fmla="*/ 0 h 1145878"/>
                <a:gd name="connsiteX3" fmla="*/ 12670298 w 12674351"/>
                <a:gd name="connsiteY3" fmla="*/ 1145878 h 1145878"/>
                <a:gd name="connsiteX4" fmla="*/ 0 w 12674351"/>
                <a:gd name="connsiteY4" fmla="*/ 1145878 h 1145878"/>
                <a:gd name="connsiteX0" fmla="*/ 0 w 12670390"/>
                <a:gd name="connsiteY0" fmla="*/ 1145878 h 1145878"/>
                <a:gd name="connsiteX1" fmla="*/ 448503 w 12670390"/>
                <a:gd name="connsiteY1" fmla="*/ 13494 h 1145878"/>
                <a:gd name="connsiteX2" fmla="*/ 12667387 w 12670390"/>
                <a:gd name="connsiteY2" fmla="*/ 0 h 1145878"/>
                <a:gd name="connsiteX3" fmla="*/ 12670298 w 12670390"/>
                <a:gd name="connsiteY3" fmla="*/ 1145878 h 1145878"/>
                <a:gd name="connsiteX4" fmla="*/ 0 w 12670390"/>
                <a:gd name="connsiteY4" fmla="*/ 1145878 h 1145878"/>
                <a:gd name="connsiteX0" fmla="*/ 0 w 12670390"/>
                <a:gd name="connsiteY0" fmla="*/ 1145878 h 1145878"/>
                <a:gd name="connsiteX1" fmla="*/ 436898 w 12670390"/>
                <a:gd name="connsiteY1" fmla="*/ 1588 h 1145878"/>
                <a:gd name="connsiteX2" fmla="*/ 12667387 w 12670390"/>
                <a:gd name="connsiteY2" fmla="*/ 0 h 1145878"/>
                <a:gd name="connsiteX3" fmla="*/ 12670298 w 12670390"/>
                <a:gd name="connsiteY3" fmla="*/ 1145878 h 1145878"/>
                <a:gd name="connsiteX4" fmla="*/ 0 w 12670390"/>
                <a:gd name="connsiteY4" fmla="*/ 1145878 h 1145878"/>
                <a:gd name="connsiteX0" fmla="*/ 0 w 12681995"/>
                <a:gd name="connsiteY0" fmla="*/ 1148260 h 1148260"/>
                <a:gd name="connsiteX1" fmla="*/ 448503 w 12681995"/>
                <a:gd name="connsiteY1" fmla="*/ 1588 h 1148260"/>
                <a:gd name="connsiteX2" fmla="*/ 12678992 w 12681995"/>
                <a:gd name="connsiteY2" fmla="*/ 0 h 1148260"/>
                <a:gd name="connsiteX3" fmla="*/ 12681903 w 12681995"/>
                <a:gd name="connsiteY3" fmla="*/ 1145878 h 1148260"/>
                <a:gd name="connsiteX4" fmla="*/ 0 w 12681995"/>
                <a:gd name="connsiteY4" fmla="*/ 1148260 h 1148260"/>
                <a:gd name="connsiteX0" fmla="*/ 0 w 12681995"/>
                <a:gd name="connsiteY0" fmla="*/ 1161912 h 1161912"/>
                <a:gd name="connsiteX1" fmla="*/ 745982 w 12681995"/>
                <a:gd name="connsiteY1" fmla="*/ 0 h 1161912"/>
                <a:gd name="connsiteX2" fmla="*/ 12678992 w 12681995"/>
                <a:gd name="connsiteY2" fmla="*/ 13652 h 1161912"/>
                <a:gd name="connsiteX3" fmla="*/ 12681903 w 12681995"/>
                <a:gd name="connsiteY3" fmla="*/ 1159530 h 1161912"/>
                <a:gd name="connsiteX4" fmla="*/ 0 w 12681995"/>
                <a:gd name="connsiteY4" fmla="*/ 1161912 h 1161912"/>
                <a:gd name="connsiteX0" fmla="*/ 0 w 12681995"/>
                <a:gd name="connsiteY0" fmla="*/ 1148260 h 1148260"/>
                <a:gd name="connsiteX1" fmla="*/ 1010407 w 12681995"/>
                <a:gd name="connsiteY1" fmla="*/ 1588 h 1148260"/>
                <a:gd name="connsiteX2" fmla="*/ 12678992 w 12681995"/>
                <a:gd name="connsiteY2" fmla="*/ 0 h 1148260"/>
                <a:gd name="connsiteX3" fmla="*/ 12681903 w 12681995"/>
                <a:gd name="connsiteY3" fmla="*/ 1145878 h 1148260"/>
                <a:gd name="connsiteX4" fmla="*/ 0 w 12681995"/>
                <a:gd name="connsiteY4" fmla="*/ 1148260 h 1148260"/>
                <a:gd name="connsiteX0" fmla="*/ 0 w 12681995"/>
                <a:gd name="connsiteY0" fmla="*/ 1148260 h 1148260"/>
                <a:gd name="connsiteX1" fmla="*/ 1208726 w 12681995"/>
                <a:gd name="connsiteY1" fmla="*/ 1588 h 1148260"/>
                <a:gd name="connsiteX2" fmla="*/ 12678992 w 12681995"/>
                <a:gd name="connsiteY2" fmla="*/ 0 h 1148260"/>
                <a:gd name="connsiteX3" fmla="*/ 12681903 w 12681995"/>
                <a:gd name="connsiteY3" fmla="*/ 1145878 h 1148260"/>
                <a:gd name="connsiteX4" fmla="*/ 0 w 12681995"/>
                <a:gd name="connsiteY4" fmla="*/ 1148260 h 1148260"/>
                <a:gd name="connsiteX0" fmla="*/ 0 w 12681995"/>
                <a:gd name="connsiteY0" fmla="*/ 1161912 h 1161912"/>
                <a:gd name="connsiteX1" fmla="*/ 1043460 w 12681995"/>
                <a:gd name="connsiteY1" fmla="*/ 0 h 1161912"/>
                <a:gd name="connsiteX2" fmla="*/ 12678992 w 12681995"/>
                <a:gd name="connsiteY2" fmla="*/ 13652 h 1161912"/>
                <a:gd name="connsiteX3" fmla="*/ 12681903 w 12681995"/>
                <a:gd name="connsiteY3" fmla="*/ 1159530 h 1161912"/>
                <a:gd name="connsiteX4" fmla="*/ 0 w 12681995"/>
                <a:gd name="connsiteY4" fmla="*/ 1161912 h 1161912"/>
                <a:gd name="connsiteX0" fmla="*/ 0 w 12681995"/>
                <a:gd name="connsiteY0" fmla="*/ 1148260 h 1148260"/>
                <a:gd name="connsiteX1" fmla="*/ 1043460 w 12681995"/>
                <a:gd name="connsiteY1" fmla="*/ 53024 h 1148260"/>
                <a:gd name="connsiteX2" fmla="*/ 12678992 w 12681995"/>
                <a:gd name="connsiteY2" fmla="*/ 0 h 1148260"/>
                <a:gd name="connsiteX3" fmla="*/ 12681903 w 12681995"/>
                <a:gd name="connsiteY3" fmla="*/ 1145878 h 1148260"/>
                <a:gd name="connsiteX4" fmla="*/ 0 w 12681995"/>
                <a:gd name="connsiteY4" fmla="*/ 1148260 h 1148260"/>
                <a:gd name="connsiteX0" fmla="*/ 0 w 12681995"/>
                <a:gd name="connsiteY0" fmla="*/ 1148260 h 1148260"/>
                <a:gd name="connsiteX1" fmla="*/ 1064120 w 12681995"/>
                <a:gd name="connsiteY1" fmla="*/ 253048 h 1148260"/>
                <a:gd name="connsiteX2" fmla="*/ 12678992 w 12681995"/>
                <a:gd name="connsiteY2" fmla="*/ 0 h 1148260"/>
                <a:gd name="connsiteX3" fmla="*/ 12681903 w 12681995"/>
                <a:gd name="connsiteY3" fmla="*/ 1145878 h 1148260"/>
                <a:gd name="connsiteX4" fmla="*/ 0 w 12681995"/>
                <a:gd name="connsiteY4" fmla="*/ 1148260 h 1148260"/>
                <a:gd name="connsiteX0" fmla="*/ 0 w 12681995"/>
                <a:gd name="connsiteY0" fmla="*/ 1148260 h 1148260"/>
                <a:gd name="connsiteX1" fmla="*/ 1033132 w 12681995"/>
                <a:gd name="connsiteY1" fmla="*/ 636 h 1148260"/>
                <a:gd name="connsiteX2" fmla="*/ 12678992 w 12681995"/>
                <a:gd name="connsiteY2" fmla="*/ 0 h 1148260"/>
                <a:gd name="connsiteX3" fmla="*/ 12681903 w 12681995"/>
                <a:gd name="connsiteY3" fmla="*/ 1145878 h 1148260"/>
                <a:gd name="connsiteX4" fmla="*/ 0 w 12681995"/>
                <a:gd name="connsiteY4" fmla="*/ 1148260 h 11482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81995" h="1148260">
                  <a:moveTo>
                    <a:pt x="0" y="1148260"/>
                  </a:moveTo>
                  <a:lnTo>
                    <a:pt x="1033132" y="636"/>
                  </a:lnTo>
                  <a:lnTo>
                    <a:pt x="12678992" y="0"/>
                  </a:lnTo>
                  <a:cubicBezTo>
                    <a:pt x="12678210" y="389103"/>
                    <a:pt x="12682685" y="756775"/>
                    <a:pt x="12681903" y="1145878"/>
                  </a:cubicBezTo>
                  <a:lnTo>
                    <a:pt x="0" y="1148260"/>
                  </a:lnTo>
                  <a:close/>
                </a:path>
              </a:pathLst>
            </a:custGeom>
            <a:solidFill>
              <a:schemeClr val="accent1"/>
            </a:solidFill>
            <a:ln w="12700" cap="flat">
              <a:noFill/>
              <a:miter lim="400000"/>
            </a:ln>
            <a:effectLst/>
          </p:spPr>
          <p:style>
            <a:lnRef idx="0">
              <a:scrgbClr r="0" g="0" b="0"/>
            </a:lnRef>
            <a:fillRef idx="0">
              <a:scrgbClr r="0" g="0" b="0"/>
            </a:fillRef>
            <a:effectRef idx="0">
              <a:scrgbClr r="0" g="0" b="0"/>
            </a:effectRef>
            <a:fontRef idx="none"/>
          </p:style>
          <p:txBody>
            <a:bodyPr spcFirstLastPara="1" lIns="50800" tIns="50800" rIns="50800" bIns="50800" spcCol="38100" anchor="ctr">
              <a:spAutoFit/>
            </a:bodyPr>
            <a:lstStyle/>
            <a:p>
              <a:pPr algn="ctr" fontAlgn="auto" latinLnBrk="1" hangingPunct="0">
                <a:spcBef>
                  <a:spcPts val="0"/>
                </a:spcBef>
                <a:spcAft>
                  <a:spcPts val="0"/>
                </a:spcAft>
                <a:defRPr/>
              </a:pPr>
              <a:endParaRPr lang="pl-PL" sz="2400" kern="0" dirty="0">
                <a:solidFill>
                  <a:srgbClr val="FFFFFF"/>
                </a:solidFill>
                <a:latin typeface="+mn-lt"/>
                <a:cs typeface="+mn-cs"/>
              </a:endParaRPr>
            </a:p>
          </p:txBody>
        </p:sp>
        <p:grpSp>
          <p:nvGrpSpPr>
            <p:cNvPr id="9" name="Grupa 5"/>
            <p:cNvGrpSpPr>
              <a:grpSpLocks/>
            </p:cNvGrpSpPr>
            <p:nvPr/>
          </p:nvGrpSpPr>
          <p:grpSpPr bwMode="auto">
            <a:xfrm>
              <a:off x="-1" y="8625084"/>
              <a:ext cx="13004802" cy="1148260"/>
              <a:chOff x="-1" y="8625084"/>
              <a:chExt cx="13004802" cy="1148260"/>
            </a:xfrm>
          </p:grpSpPr>
          <p:sp>
            <p:nvSpPr>
              <p:cNvPr id="10" name="Trapez 3"/>
              <p:cNvSpPr/>
              <p:nvPr/>
            </p:nvSpPr>
            <p:spPr>
              <a:xfrm>
                <a:off x="-1" y="8625500"/>
                <a:ext cx="13004802" cy="1147844"/>
              </a:xfrm>
              <a:custGeom>
                <a:avLst/>
                <a:gdLst>
                  <a:gd name="connsiteX0" fmla="*/ 0 w 12651729"/>
                  <a:gd name="connsiteY0" fmla="*/ 1132384 h 1132384"/>
                  <a:gd name="connsiteX1" fmla="*/ 448503 w 12651729"/>
                  <a:gd name="connsiteY1" fmla="*/ 0 h 1132384"/>
                  <a:gd name="connsiteX2" fmla="*/ 12203226 w 12651729"/>
                  <a:gd name="connsiteY2" fmla="*/ 0 h 1132384"/>
                  <a:gd name="connsiteX3" fmla="*/ 12651729 w 12651729"/>
                  <a:gd name="connsiteY3" fmla="*/ 1132384 h 1132384"/>
                  <a:gd name="connsiteX4" fmla="*/ 0 w 12651729"/>
                  <a:gd name="connsiteY4" fmla="*/ 1132384 h 1132384"/>
                  <a:gd name="connsiteX0" fmla="*/ 0 w 12651729"/>
                  <a:gd name="connsiteY0" fmla="*/ 1160959 h 1160959"/>
                  <a:gd name="connsiteX1" fmla="*/ 448503 w 12651729"/>
                  <a:gd name="connsiteY1" fmla="*/ 28575 h 1160959"/>
                  <a:gd name="connsiteX2" fmla="*/ 12622326 w 12651729"/>
                  <a:gd name="connsiteY2" fmla="*/ 0 h 1160959"/>
                  <a:gd name="connsiteX3" fmla="*/ 12651729 w 12651729"/>
                  <a:gd name="connsiteY3" fmla="*/ 1160959 h 1160959"/>
                  <a:gd name="connsiteX4" fmla="*/ 0 w 12651729"/>
                  <a:gd name="connsiteY4" fmla="*/ 1160959 h 1160959"/>
                  <a:gd name="connsiteX0" fmla="*/ 0 w 12654076"/>
                  <a:gd name="connsiteY0" fmla="*/ 1167309 h 1167309"/>
                  <a:gd name="connsiteX1" fmla="*/ 448503 w 12654076"/>
                  <a:gd name="connsiteY1" fmla="*/ 34925 h 1167309"/>
                  <a:gd name="connsiteX2" fmla="*/ 12654076 w 12654076"/>
                  <a:gd name="connsiteY2" fmla="*/ 0 h 1167309"/>
                  <a:gd name="connsiteX3" fmla="*/ 12651729 w 12654076"/>
                  <a:gd name="connsiteY3" fmla="*/ 1167309 h 1167309"/>
                  <a:gd name="connsiteX4" fmla="*/ 0 w 12654076"/>
                  <a:gd name="connsiteY4" fmla="*/ 1167309 h 1167309"/>
                  <a:gd name="connsiteX0" fmla="*/ 0 w 12660426"/>
                  <a:gd name="connsiteY0" fmla="*/ 1148259 h 1148259"/>
                  <a:gd name="connsiteX1" fmla="*/ 448503 w 12660426"/>
                  <a:gd name="connsiteY1" fmla="*/ 15875 h 1148259"/>
                  <a:gd name="connsiteX2" fmla="*/ 12660426 w 12660426"/>
                  <a:gd name="connsiteY2" fmla="*/ 0 h 1148259"/>
                  <a:gd name="connsiteX3" fmla="*/ 12651729 w 12660426"/>
                  <a:gd name="connsiteY3" fmla="*/ 1148259 h 1148259"/>
                  <a:gd name="connsiteX4" fmla="*/ 0 w 12660426"/>
                  <a:gd name="connsiteY4" fmla="*/ 1148259 h 1148259"/>
                  <a:gd name="connsiteX0" fmla="*/ 0 w 12670336"/>
                  <a:gd name="connsiteY0" fmla="*/ 1148259 h 1148259"/>
                  <a:gd name="connsiteX1" fmla="*/ 448503 w 12670336"/>
                  <a:gd name="connsiteY1" fmla="*/ 15875 h 1148259"/>
                  <a:gd name="connsiteX2" fmla="*/ 12660426 w 12670336"/>
                  <a:gd name="connsiteY2" fmla="*/ 0 h 1148259"/>
                  <a:gd name="connsiteX3" fmla="*/ 12670298 w 12670336"/>
                  <a:gd name="connsiteY3" fmla="*/ 1148259 h 1148259"/>
                  <a:gd name="connsiteX4" fmla="*/ 0 w 12670336"/>
                  <a:gd name="connsiteY4" fmla="*/ 1148259 h 1148259"/>
                  <a:gd name="connsiteX0" fmla="*/ 0 w 12672031"/>
                  <a:gd name="connsiteY0" fmla="*/ 1143497 h 1143497"/>
                  <a:gd name="connsiteX1" fmla="*/ 448503 w 12672031"/>
                  <a:gd name="connsiteY1" fmla="*/ 11113 h 1143497"/>
                  <a:gd name="connsiteX2" fmla="*/ 12672031 w 12672031"/>
                  <a:gd name="connsiteY2" fmla="*/ 0 h 1143497"/>
                  <a:gd name="connsiteX3" fmla="*/ 12670298 w 12672031"/>
                  <a:gd name="connsiteY3" fmla="*/ 1143497 h 1143497"/>
                  <a:gd name="connsiteX4" fmla="*/ 0 w 12672031"/>
                  <a:gd name="connsiteY4" fmla="*/ 1143497 h 1143497"/>
                  <a:gd name="connsiteX0" fmla="*/ 0 w 12670360"/>
                  <a:gd name="connsiteY0" fmla="*/ 1143497 h 1143497"/>
                  <a:gd name="connsiteX1" fmla="*/ 448503 w 12670360"/>
                  <a:gd name="connsiteY1" fmla="*/ 11113 h 1143497"/>
                  <a:gd name="connsiteX2" fmla="*/ 12665068 w 12670360"/>
                  <a:gd name="connsiteY2" fmla="*/ 0 h 1143497"/>
                  <a:gd name="connsiteX3" fmla="*/ 12670298 w 12670360"/>
                  <a:gd name="connsiteY3" fmla="*/ 1143497 h 1143497"/>
                  <a:gd name="connsiteX4" fmla="*/ 0 w 12670360"/>
                  <a:gd name="connsiteY4" fmla="*/ 1143497 h 1143497"/>
                  <a:gd name="connsiteX0" fmla="*/ 0 w 12672030"/>
                  <a:gd name="connsiteY0" fmla="*/ 1145878 h 1145878"/>
                  <a:gd name="connsiteX1" fmla="*/ 448503 w 12672030"/>
                  <a:gd name="connsiteY1" fmla="*/ 13494 h 1145878"/>
                  <a:gd name="connsiteX2" fmla="*/ 12672030 w 12672030"/>
                  <a:gd name="connsiteY2" fmla="*/ 0 h 1145878"/>
                  <a:gd name="connsiteX3" fmla="*/ 12670298 w 12672030"/>
                  <a:gd name="connsiteY3" fmla="*/ 1145878 h 1145878"/>
                  <a:gd name="connsiteX4" fmla="*/ 0 w 12672030"/>
                  <a:gd name="connsiteY4" fmla="*/ 1145878 h 1145878"/>
                  <a:gd name="connsiteX0" fmla="*/ 0 w 12670360"/>
                  <a:gd name="connsiteY0" fmla="*/ 1145878 h 1145878"/>
                  <a:gd name="connsiteX1" fmla="*/ 448503 w 12670360"/>
                  <a:gd name="connsiteY1" fmla="*/ 13494 h 1145878"/>
                  <a:gd name="connsiteX2" fmla="*/ 12665067 w 12670360"/>
                  <a:gd name="connsiteY2" fmla="*/ 0 h 1145878"/>
                  <a:gd name="connsiteX3" fmla="*/ 12670298 w 12670360"/>
                  <a:gd name="connsiteY3" fmla="*/ 1145878 h 1145878"/>
                  <a:gd name="connsiteX4" fmla="*/ 0 w 12670360"/>
                  <a:gd name="connsiteY4" fmla="*/ 1145878 h 1145878"/>
                  <a:gd name="connsiteX0" fmla="*/ 0 w 12674351"/>
                  <a:gd name="connsiteY0" fmla="*/ 1145878 h 1145878"/>
                  <a:gd name="connsiteX1" fmla="*/ 448503 w 12674351"/>
                  <a:gd name="connsiteY1" fmla="*/ 13494 h 1145878"/>
                  <a:gd name="connsiteX2" fmla="*/ 12674351 w 12674351"/>
                  <a:gd name="connsiteY2" fmla="*/ 0 h 1145878"/>
                  <a:gd name="connsiteX3" fmla="*/ 12670298 w 12674351"/>
                  <a:gd name="connsiteY3" fmla="*/ 1145878 h 1145878"/>
                  <a:gd name="connsiteX4" fmla="*/ 0 w 12674351"/>
                  <a:gd name="connsiteY4" fmla="*/ 1145878 h 1145878"/>
                  <a:gd name="connsiteX0" fmla="*/ 0 w 12670390"/>
                  <a:gd name="connsiteY0" fmla="*/ 1145878 h 1145878"/>
                  <a:gd name="connsiteX1" fmla="*/ 448503 w 12670390"/>
                  <a:gd name="connsiteY1" fmla="*/ 13494 h 1145878"/>
                  <a:gd name="connsiteX2" fmla="*/ 12667387 w 12670390"/>
                  <a:gd name="connsiteY2" fmla="*/ 0 h 1145878"/>
                  <a:gd name="connsiteX3" fmla="*/ 12670298 w 12670390"/>
                  <a:gd name="connsiteY3" fmla="*/ 1145878 h 1145878"/>
                  <a:gd name="connsiteX4" fmla="*/ 0 w 12670390"/>
                  <a:gd name="connsiteY4" fmla="*/ 1145878 h 1145878"/>
                  <a:gd name="connsiteX0" fmla="*/ 0 w 12670390"/>
                  <a:gd name="connsiteY0" fmla="*/ 1145878 h 1145878"/>
                  <a:gd name="connsiteX1" fmla="*/ 436898 w 12670390"/>
                  <a:gd name="connsiteY1" fmla="*/ 1588 h 1145878"/>
                  <a:gd name="connsiteX2" fmla="*/ 12667387 w 12670390"/>
                  <a:gd name="connsiteY2" fmla="*/ 0 h 1145878"/>
                  <a:gd name="connsiteX3" fmla="*/ 12670298 w 12670390"/>
                  <a:gd name="connsiteY3" fmla="*/ 1145878 h 1145878"/>
                  <a:gd name="connsiteX4" fmla="*/ 0 w 12670390"/>
                  <a:gd name="connsiteY4" fmla="*/ 1145878 h 1145878"/>
                  <a:gd name="connsiteX0" fmla="*/ 0 w 12681995"/>
                  <a:gd name="connsiteY0" fmla="*/ 1148260 h 1148260"/>
                  <a:gd name="connsiteX1" fmla="*/ 448503 w 12681995"/>
                  <a:gd name="connsiteY1" fmla="*/ 1588 h 1148260"/>
                  <a:gd name="connsiteX2" fmla="*/ 12678992 w 12681995"/>
                  <a:gd name="connsiteY2" fmla="*/ 0 h 1148260"/>
                  <a:gd name="connsiteX3" fmla="*/ 12681903 w 12681995"/>
                  <a:gd name="connsiteY3" fmla="*/ 1145878 h 1148260"/>
                  <a:gd name="connsiteX4" fmla="*/ 0 w 12681995"/>
                  <a:gd name="connsiteY4" fmla="*/ 1148260 h 11482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81995" h="1148260">
                    <a:moveTo>
                      <a:pt x="0" y="1148260"/>
                    </a:moveTo>
                    <a:lnTo>
                      <a:pt x="448503" y="1588"/>
                    </a:lnTo>
                    <a:lnTo>
                      <a:pt x="12678992" y="0"/>
                    </a:lnTo>
                    <a:cubicBezTo>
                      <a:pt x="12678210" y="389103"/>
                      <a:pt x="12682685" y="756775"/>
                      <a:pt x="12681903" y="1145878"/>
                    </a:cubicBezTo>
                    <a:lnTo>
                      <a:pt x="0" y="1148260"/>
                    </a:lnTo>
                    <a:close/>
                  </a:path>
                </a:pathLst>
              </a:custGeom>
              <a:solidFill>
                <a:schemeClr val="accent2"/>
              </a:solidFill>
              <a:ln w="12700" cap="flat">
                <a:noFill/>
                <a:miter lim="400000"/>
              </a:ln>
              <a:effectLst/>
            </p:spPr>
            <p:style>
              <a:lnRef idx="0">
                <a:scrgbClr r="0" g="0" b="0"/>
              </a:lnRef>
              <a:fillRef idx="0">
                <a:scrgbClr r="0" g="0" b="0"/>
              </a:fillRef>
              <a:effectRef idx="0">
                <a:scrgbClr r="0" g="0" b="0"/>
              </a:effectRef>
              <a:fontRef idx="none"/>
            </p:style>
            <p:txBody>
              <a:bodyPr spcFirstLastPara="1" lIns="50800" tIns="50800" rIns="50800" bIns="50800" spcCol="38100" anchor="ctr">
                <a:spAutoFit/>
              </a:bodyPr>
              <a:lstStyle/>
              <a:p>
                <a:pPr algn="ctr" fontAlgn="auto" latinLnBrk="1" hangingPunct="0">
                  <a:spcBef>
                    <a:spcPts val="0"/>
                  </a:spcBef>
                  <a:spcAft>
                    <a:spcPts val="0"/>
                  </a:spcAft>
                  <a:defRPr/>
                </a:pPr>
                <a:endParaRPr lang="pl-PL" sz="2400" kern="0" dirty="0">
                  <a:solidFill>
                    <a:srgbClr val="FFFFFF"/>
                  </a:solidFill>
                  <a:latin typeface="+mn-lt"/>
                  <a:cs typeface="+mn-cs"/>
                </a:endParaRPr>
              </a:p>
            </p:txBody>
          </p:sp>
          <p:sp>
            <p:nvSpPr>
              <p:cNvPr id="11" name="Shape 42"/>
              <p:cNvSpPr/>
              <p:nvPr/>
            </p:nvSpPr>
            <p:spPr>
              <a:xfrm>
                <a:off x="-1" y="8981125"/>
                <a:ext cx="13004802" cy="792219"/>
              </a:xfrm>
              <a:prstGeom prst="rect">
                <a:avLst/>
              </a:prstGeom>
              <a:solidFill>
                <a:schemeClr val="tx1"/>
              </a:solidFill>
              <a:ln w="12700">
                <a:miter lim="400000"/>
              </a:ln>
              <a:effectLst/>
            </p:spPr>
            <p:txBody>
              <a:bodyPr lIns="0" tIns="0" rIns="0" bIns="0" anchor="ctr"/>
              <a:lstStyle/>
              <a:p>
                <a:pPr algn="ctr" fontAlgn="auto">
                  <a:spcBef>
                    <a:spcPts val="0"/>
                  </a:spcBef>
                  <a:spcAft>
                    <a:spcPts val="0"/>
                  </a:spcAft>
                  <a:defRPr sz="2400">
                    <a:solidFill>
                      <a:srgbClr val="FFFFFF"/>
                    </a:solidFill>
                  </a:defRPr>
                </a:pPr>
                <a:endParaRPr lang="pl-PL" sz="2400" kern="0" dirty="0">
                  <a:solidFill>
                    <a:srgbClr val="FFFFFF"/>
                  </a:solidFill>
                  <a:latin typeface="+mn-lt"/>
                  <a:cs typeface="+mn-cs"/>
                </a:endParaRPr>
              </a:p>
            </p:txBody>
          </p:sp>
          <p:sp>
            <p:nvSpPr>
              <p:cNvPr id="12" name="Trójkąt prostokątny 14"/>
              <p:cNvSpPr/>
              <p:nvPr/>
            </p:nvSpPr>
            <p:spPr>
              <a:xfrm flipV="1">
                <a:off x="-1" y="8979537"/>
                <a:ext cx="319088" cy="789044"/>
              </a:xfrm>
              <a:custGeom>
                <a:avLst/>
                <a:gdLst>
                  <a:gd name="connsiteX0" fmla="*/ 0 w 525736"/>
                  <a:gd name="connsiteY0" fmla="*/ 792088 h 792088"/>
                  <a:gd name="connsiteX1" fmla="*/ 0 w 525736"/>
                  <a:gd name="connsiteY1" fmla="*/ 0 h 792088"/>
                  <a:gd name="connsiteX2" fmla="*/ 525736 w 525736"/>
                  <a:gd name="connsiteY2" fmla="*/ 792088 h 792088"/>
                  <a:gd name="connsiteX3" fmla="*/ 0 w 525736"/>
                  <a:gd name="connsiteY3" fmla="*/ 792088 h 792088"/>
                  <a:gd name="connsiteX0" fmla="*/ 0 w 313804"/>
                  <a:gd name="connsiteY0" fmla="*/ 792088 h 792088"/>
                  <a:gd name="connsiteX1" fmla="*/ 0 w 313804"/>
                  <a:gd name="connsiteY1" fmla="*/ 0 h 792088"/>
                  <a:gd name="connsiteX2" fmla="*/ 313804 w 313804"/>
                  <a:gd name="connsiteY2" fmla="*/ 792088 h 792088"/>
                  <a:gd name="connsiteX3" fmla="*/ 0 w 313804"/>
                  <a:gd name="connsiteY3" fmla="*/ 792088 h 792088"/>
                  <a:gd name="connsiteX0" fmla="*/ 0 w 318566"/>
                  <a:gd name="connsiteY0" fmla="*/ 792088 h 792088"/>
                  <a:gd name="connsiteX1" fmla="*/ 0 w 318566"/>
                  <a:gd name="connsiteY1" fmla="*/ 0 h 792088"/>
                  <a:gd name="connsiteX2" fmla="*/ 318566 w 318566"/>
                  <a:gd name="connsiteY2" fmla="*/ 789707 h 792088"/>
                  <a:gd name="connsiteX3" fmla="*/ 0 w 318566"/>
                  <a:gd name="connsiteY3" fmla="*/ 792088 h 792088"/>
                  <a:gd name="connsiteX0" fmla="*/ 0 w 318566"/>
                  <a:gd name="connsiteY0" fmla="*/ 787325 h 789707"/>
                  <a:gd name="connsiteX1" fmla="*/ 0 w 318566"/>
                  <a:gd name="connsiteY1" fmla="*/ 0 h 789707"/>
                  <a:gd name="connsiteX2" fmla="*/ 318566 w 318566"/>
                  <a:gd name="connsiteY2" fmla="*/ 789707 h 789707"/>
                  <a:gd name="connsiteX3" fmla="*/ 0 w 318566"/>
                  <a:gd name="connsiteY3" fmla="*/ 787325 h 789707"/>
                </a:gdLst>
                <a:ahLst/>
                <a:cxnLst>
                  <a:cxn ang="0">
                    <a:pos x="connsiteX0" y="connsiteY0"/>
                  </a:cxn>
                  <a:cxn ang="0">
                    <a:pos x="connsiteX1" y="connsiteY1"/>
                  </a:cxn>
                  <a:cxn ang="0">
                    <a:pos x="connsiteX2" y="connsiteY2"/>
                  </a:cxn>
                  <a:cxn ang="0">
                    <a:pos x="connsiteX3" y="connsiteY3"/>
                  </a:cxn>
                </a:cxnLst>
                <a:rect l="l" t="t" r="r" b="b"/>
                <a:pathLst>
                  <a:path w="318566" h="789707">
                    <a:moveTo>
                      <a:pt x="0" y="787325"/>
                    </a:moveTo>
                    <a:lnTo>
                      <a:pt x="0" y="0"/>
                    </a:lnTo>
                    <a:lnTo>
                      <a:pt x="318566" y="789707"/>
                    </a:lnTo>
                    <a:lnTo>
                      <a:pt x="0" y="787325"/>
                    </a:lnTo>
                    <a:close/>
                  </a:path>
                </a:pathLst>
              </a:custGeom>
              <a:solidFill>
                <a:schemeClr val="accent1"/>
              </a:solidFill>
              <a:ln w="12700" cap="flat">
                <a:noFill/>
                <a:miter lim="400000"/>
              </a:ln>
              <a:effectLst/>
            </p:spPr>
            <p:style>
              <a:lnRef idx="0">
                <a:scrgbClr r="0" g="0" b="0"/>
              </a:lnRef>
              <a:fillRef idx="0">
                <a:scrgbClr r="0" g="0" b="0"/>
              </a:fillRef>
              <a:effectRef idx="0">
                <a:scrgbClr r="0" g="0" b="0"/>
              </a:effectRef>
              <a:fontRef idx="none"/>
            </p:style>
            <p:txBody>
              <a:bodyPr spcFirstLastPara="1" lIns="50800" tIns="50800" rIns="50800" bIns="50800" spcCol="38100" anchor="ctr">
                <a:spAutoFit/>
              </a:bodyPr>
              <a:lstStyle/>
              <a:p>
                <a:pPr algn="ctr" fontAlgn="auto" latinLnBrk="1" hangingPunct="0">
                  <a:spcBef>
                    <a:spcPts val="0"/>
                  </a:spcBef>
                  <a:spcAft>
                    <a:spcPts val="0"/>
                  </a:spcAft>
                  <a:defRPr/>
                </a:pPr>
                <a:endParaRPr lang="pl-PL" sz="2400" kern="0" dirty="0">
                  <a:solidFill>
                    <a:srgbClr val="FFFFFF"/>
                  </a:solidFill>
                  <a:latin typeface="+mn-lt"/>
                  <a:cs typeface="+mn-cs"/>
                </a:endParaRPr>
              </a:p>
            </p:txBody>
          </p:sp>
        </p:grpSp>
      </p:grpSp>
      <p:pic>
        <p:nvPicPr>
          <p:cNvPr id="13" name="Picture 2" descr="D:\Moje obrazy\logo zus\logoZUSnoweRozwiniecie.png"/>
          <p:cNvPicPr>
            <a:picLocks noChangeAspect="1" noChangeArrowheads="1"/>
          </p:cNvPicPr>
          <p:nvPr userDrawn="1"/>
        </p:nvPicPr>
        <p:blipFill>
          <a:blip r:embed="rId2">
            <a:grayscl/>
            <a:biLevel thresh="50000"/>
          </a:blip>
          <a:srcRect/>
          <a:stretch>
            <a:fillRect/>
          </a:stretch>
        </p:blipFill>
        <p:spPr bwMode="auto">
          <a:xfrm>
            <a:off x="11487150" y="9232900"/>
            <a:ext cx="1279525" cy="288925"/>
          </a:xfrm>
          <a:prstGeom prst="rect">
            <a:avLst/>
          </a:prstGeom>
          <a:noFill/>
          <a:ln w="9525">
            <a:noFill/>
            <a:miter lim="800000"/>
            <a:headEnd/>
            <a:tailEnd/>
          </a:ln>
        </p:spPr>
      </p:pic>
      <p:sp>
        <p:nvSpPr>
          <p:cNvPr id="14" name="Shape 35"/>
          <p:cNvSpPr/>
          <p:nvPr userDrawn="1"/>
        </p:nvSpPr>
        <p:spPr>
          <a:xfrm>
            <a:off x="6816725" y="2355850"/>
            <a:ext cx="1270000" cy="212725"/>
          </a:xfrm>
          <a:prstGeom prst="rect">
            <a:avLst/>
          </a:prstGeom>
          <a:solidFill>
            <a:srgbClr val="029A3F"/>
          </a:solidFill>
          <a:ln w="12700">
            <a:miter lim="400000"/>
          </a:ln>
        </p:spPr>
        <p:txBody>
          <a:bodyPr lIns="0" tIns="0" rIns="0" bIns="0" anchor="ctr"/>
          <a:lstStyle/>
          <a:p>
            <a:pPr algn="ctr" fontAlgn="auto">
              <a:spcBef>
                <a:spcPts val="0"/>
              </a:spcBef>
              <a:spcAft>
                <a:spcPts val="0"/>
              </a:spcAft>
              <a:defRPr sz="2400">
                <a:solidFill>
                  <a:srgbClr val="FFFFFF"/>
                </a:solidFill>
              </a:defRPr>
            </a:pPr>
            <a:endParaRPr lang="pl-PL" sz="2400" kern="0" dirty="0">
              <a:solidFill>
                <a:srgbClr val="FFFFFF"/>
              </a:solidFill>
              <a:latin typeface="+mn-lt"/>
              <a:cs typeface="+mn-cs"/>
            </a:endParaRPr>
          </a:p>
        </p:txBody>
      </p:sp>
      <p:sp>
        <p:nvSpPr>
          <p:cNvPr id="19" name="pole tekstowe 19"/>
          <p:cNvSpPr txBox="1"/>
          <p:nvPr userDrawn="1"/>
        </p:nvSpPr>
        <p:spPr>
          <a:xfrm>
            <a:off x="828675" y="84138"/>
            <a:ext cx="777875" cy="40957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spcFirstLastPara="1" lIns="50800" tIns="50800" rIns="50800" bIns="50800" spcCol="38100" anchor="ctr">
            <a:spAutoFit/>
          </a:bodyPr>
          <a:lstStyle/>
          <a:p>
            <a:pPr fontAlgn="auto" latinLnBrk="1" hangingPunct="0">
              <a:spcBef>
                <a:spcPts val="0"/>
              </a:spcBef>
              <a:spcAft>
                <a:spcPts val="0"/>
              </a:spcAft>
              <a:defRPr/>
            </a:pPr>
            <a:fld id="{C8B6328A-C492-497A-AB59-0E0AC1486EF2}" type="slidenum">
              <a:rPr lang="pl-PL" sz="2000" b="1" kern="0">
                <a:solidFill>
                  <a:schemeClr val="bg1"/>
                </a:solidFill>
                <a:latin typeface="Calibri" panose="020F0502020204030204" pitchFamily="34" charset="0"/>
                <a:cs typeface="+mn-cs"/>
              </a:rPr>
              <a:pPr fontAlgn="auto" latinLnBrk="1" hangingPunct="0">
                <a:spcBef>
                  <a:spcPts val="0"/>
                </a:spcBef>
                <a:spcAft>
                  <a:spcPts val="0"/>
                </a:spcAft>
                <a:defRPr/>
              </a:pPr>
              <a:t>‹#›</a:t>
            </a:fld>
            <a:endParaRPr lang="pl-PL" sz="2000" b="1" kern="0" dirty="0">
              <a:solidFill>
                <a:schemeClr val="bg1"/>
              </a:solidFill>
              <a:latin typeface="Calibri" panose="020F0502020204030204" pitchFamily="34" charset="0"/>
              <a:cs typeface="+mn-cs"/>
            </a:endParaRPr>
          </a:p>
        </p:txBody>
      </p:sp>
      <p:sp>
        <p:nvSpPr>
          <p:cNvPr id="15" name="Symbol zastępczy tekstu 14"/>
          <p:cNvSpPr>
            <a:spLocks noGrp="1"/>
          </p:cNvSpPr>
          <p:nvPr>
            <p:ph type="body" sz="quarter" idx="11"/>
          </p:nvPr>
        </p:nvSpPr>
        <p:spPr>
          <a:xfrm>
            <a:off x="6790432" y="4588768"/>
            <a:ext cx="5508776" cy="3744416"/>
          </a:xfrm>
          <a:prstGeom prst="rect">
            <a:avLst/>
          </a:prstGeom>
        </p:spPr>
        <p:txBody>
          <a:bodyPr/>
          <a:lstStyle>
            <a:lvl1pPr marL="0" indent="0">
              <a:spcBef>
                <a:spcPts val="0"/>
              </a:spcBef>
              <a:spcAft>
                <a:spcPts val="600"/>
              </a:spcAft>
              <a:buFont typeface="Arial" panose="020B0604020202020204" pitchFamily="34" charset="0"/>
              <a:buNone/>
              <a:defRPr sz="2000" b="0">
                <a:solidFill>
                  <a:schemeClr val="tx2"/>
                </a:solidFill>
                <a:latin typeface="Calibri" panose="020F0502020204030204" pitchFamily="34" charset="0"/>
              </a:defRPr>
            </a:lvl1pPr>
            <a:lvl2pPr marL="432000" indent="-432000">
              <a:spcBef>
                <a:spcPts val="0"/>
              </a:spcBef>
              <a:spcAft>
                <a:spcPts val="600"/>
              </a:spcAft>
              <a:buFont typeface="Arial" panose="020B0604020202020204" pitchFamily="34" charset="0"/>
              <a:buChar char="•"/>
              <a:defRPr sz="2000" b="0">
                <a:solidFill>
                  <a:schemeClr val="tx2"/>
                </a:solidFill>
                <a:latin typeface="Calibri" panose="020F0502020204030204" pitchFamily="34" charset="0"/>
              </a:defRPr>
            </a:lvl2pPr>
            <a:lvl3pPr marL="864000" indent="-432000">
              <a:spcBef>
                <a:spcPts val="0"/>
              </a:spcBef>
              <a:spcAft>
                <a:spcPts val="600"/>
              </a:spcAft>
              <a:buFont typeface="Arial" panose="020B0604020202020204" pitchFamily="34" charset="0"/>
              <a:buChar char="•"/>
              <a:defRPr sz="2000" b="0">
                <a:solidFill>
                  <a:schemeClr val="tx2"/>
                </a:solidFill>
                <a:latin typeface="Calibri" panose="020F0502020204030204" pitchFamily="34" charset="0"/>
              </a:defRPr>
            </a:lvl3pPr>
            <a:lvl4pPr marL="1296000" indent="-432000">
              <a:spcBef>
                <a:spcPts val="0"/>
              </a:spcBef>
              <a:spcAft>
                <a:spcPts val="600"/>
              </a:spcAft>
              <a:buFont typeface="Arial" panose="020B0604020202020204" pitchFamily="34" charset="0"/>
              <a:buChar char="•"/>
              <a:defRPr sz="2000" b="0">
                <a:solidFill>
                  <a:schemeClr val="tx2"/>
                </a:solidFill>
                <a:latin typeface="Calibri" panose="020F0502020204030204" pitchFamily="34" charset="0"/>
              </a:defRPr>
            </a:lvl4pPr>
            <a:lvl5pPr marL="2222500" indent="-444500">
              <a:buFont typeface="Arial" panose="020B0604020202020204" pitchFamily="34" charset="0"/>
              <a:buChar char="•"/>
              <a:defRPr sz="1600" b="0">
                <a:latin typeface="+mn-lt"/>
              </a:defRPr>
            </a:lvl5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p:txBody>
      </p:sp>
      <p:sp>
        <p:nvSpPr>
          <p:cNvPr id="16" name="Symbol zastępczy tekstu 14"/>
          <p:cNvSpPr>
            <a:spLocks noGrp="1"/>
          </p:cNvSpPr>
          <p:nvPr>
            <p:ph type="body" sz="quarter" idx="12"/>
          </p:nvPr>
        </p:nvSpPr>
        <p:spPr>
          <a:xfrm>
            <a:off x="6790432" y="2716560"/>
            <a:ext cx="5472608" cy="1656184"/>
          </a:xfrm>
          <a:prstGeom prst="rect">
            <a:avLst/>
          </a:prstGeom>
        </p:spPr>
        <p:txBody>
          <a:bodyPr/>
          <a:lstStyle>
            <a:lvl1pPr marL="0" marR="0" indent="0" defTabSz="584200" eaLnBrk="1" fontAlgn="auto" latinLnBrk="0" hangingPunct="1">
              <a:lnSpc>
                <a:spcPct val="100000"/>
              </a:lnSpc>
              <a:spcBef>
                <a:spcPts val="4200"/>
              </a:spcBef>
              <a:spcAft>
                <a:spcPts val="0"/>
              </a:spcAft>
              <a:buClrTx/>
              <a:buSzPct val="75000"/>
              <a:buFont typeface="Arial" panose="020B0604020202020204" pitchFamily="34" charset="0"/>
              <a:buNone/>
              <a:tabLst/>
              <a:defRPr sz="2500" b="0" baseline="0">
                <a:solidFill>
                  <a:schemeClr val="tx1"/>
                </a:solidFill>
                <a:latin typeface="Calibri" panose="020F0502020204030204" pitchFamily="34" charset="0"/>
              </a:defRPr>
            </a:lvl1pPr>
            <a:lvl2pPr marL="889000" indent="-444500">
              <a:buFont typeface="Arial" panose="020B0604020202020204" pitchFamily="34" charset="0"/>
              <a:buChar char="•"/>
              <a:defRPr sz="1600" b="0">
                <a:latin typeface="+mn-lt"/>
              </a:defRPr>
            </a:lvl2pPr>
            <a:lvl3pPr marL="1333500" indent="-444500">
              <a:buFont typeface="Arial" panose="020B0604020202020204" pitchFamily="34" charset="0"/>
              <a:buChar char="•"/>
              <a:defRPr sz="1600" b="0">
                <a:latin typeface="+mn-lt"/>
              </a:defRPr>
            </a:lvl3pPr>
            <a:lvl4pPr marL="1778000" indent="-444500">
              <a:buFont typeface="Arial" panose="020B0604020202020204" pitchFamily="34" charset="0"/>
              <a:buChar char="•"/>
              <a:defRPr sz="1600" b="0">
                <a:latin typeface="+mn-lt"/>
              </a:defRPr>
            </a:lvl4pPr>
            <a:lvl5pPr marL="2222500" indent="-444500">
              <a:buFont typeface="Arial" panose="020B0604020202020204" pitchFamily="34" charset="0"/>
              <a:buChar char="•"/>
              <a:defRPr sz="1600" b="0">
                <a:latin typeface="+mn-lt"/>
              </a:defRPr>
            </a:lvl5pPr>
          </a:lstStyle>
          <a:p>
            <a:pPr lvl="0"/>
            <a:r>
              <a:rPr lang="en-US" dirty="0" smtClean="0"/>
              <a:t>Click to edit Master text styles</a:t>
            </a:r>
          </a:p>
        </p:txBody>
      </p:sp>
      <p:sp>
        <p:nvSpPr>
          <p:cNvPr id="17" name="Symbol zastępczy tekstu 2"/>
          <p:cNvSpPr>
            <a:spLocks noGrp="1"/>
          </p:cNvSpPr>
          <p:nvPr>
            <p:ph type="body" sz="quarter" idx="13"/>
          </p:nvPr>
        </p:nvSpPr>
        <p:spPr>
          <a:xfrm>
            <a:off x="3046016" y="77664"/>
            <a:ext cx="9217024" cy="381719"/>
          </a:xfrm>
          <a:prstGeom prst="rect">
            <a:avLst/>
          </a:prstGeom>
        </p:spPr>
        <p:txBody>
          <a:bodyPr anchor="t">
            <a:noAutofit/>
          </a:bodyPr>
          <a:lstStyle>
            <a:lvl1pPr marL="0" indent="0" algn="l">
              <a:spcBef>
                <a:spcPts val="0"/>
              </a:spcBef>
              <a:spcAft>
                <a:spcPts val="600"/>
              </a:spcAft>
              <a:buNone/>
              <a:defRPr sz="1900" b="1" baseline="0">
                <a:solidFill>
                  <a:schemeClr val="tx1"/>
                </a:solidFill>
                <a:latin typeface="Calibri" panose="020F0502020204030204" pitchFamily="34" charset="0"/>
              </a:defRPr>
            </a:lvl1pPr>
          </a:lstStyle>
          <a:p>
            <a:pPr lvl="0"/>
            <a:r>
              <a:rPr lang="en-US" dirty="0" smtClean="0"/>
              <a:t>Click to edit Master text styles</a:t>
            </a:r>
          </a:p>
        </p:txBody>
      </p:sp>
      <p:sp>
        <p:nvSpPr>
          <p:cNvPr id="18" name="Symbol zastępczy tekstu 14"/>
          <p:cNvSpPr>
            <a:spLocks noGrp="1"/>
          </p:cNvSpPr>
          <p:nvPr>
            <p:ph type="body" sz="quarter" idx="14"/>
          </p:nvPr>
        </p:nvSpPr>
        <p:spPr>
          <a:xfrm>
            <a:off x="6790432" y="916359"/>
            <a:ext cx="5472608" cy="1296145"/>
          </a:xfrm>
          <a:prstGeom prst="rect">
            <a:avLst/>
          </a:prstGeom>
        </p:spPr>
        <p:txBody>
          <a:bodyPr/>
          <a:lstStyle>
            <a:lvl1pPr marL="0" indent="0">
              <a:spcBef>
                <a:spcPts val="0"/>
              </a:spcBef>
              <a:spcAft>
                <a:spcPts val="0"/>
              </a:spcAft>
              <a:buFont typeface="Arial" panose="020B0604020202020204" pitchFamily="34" charset="0"/>
              <a:buNone/>
              <a:defRPr sz="4200" b="1" baseline="0">
                <a:solidFill>
                  <a:schemeClr val="tx1"/>
                </a:solidFill>
                <a:latin typeface="Calibri" panose="020F0502020204030204" pitchFamily="34" charset="0"/>
              </a:defRPr>
            </a:lvl1pPr>
            <a:lvl2pPr marL="889000" indent="-444500">
              <a:buFont typeface="Arial" panose="020B0604020202020204" pitchFamily="34" charset="0"/>
              <a:buChar char="•"/>
              <a:defRPr sz="1600" b="0">
                <a:latin typeface="+mn-lt"/>
              </a:defRPr>
            </a:lvl2pPr>
            <a:lvl3pPr marL="1333500" indent="-444500">
              <a:buFont typeface="Arial" panose="020B0604020202020204" pitchFamily="34" charset="0"/>
              <a:buChar char="•"/>
              <a:defRPr sz="1600" b="0">
                <a:latin typeface="+mn-lt"/>
              </a:defRPr>
            </a:lvl3pPr>
            <a:lvl4pPr marL="1778000" indent="-444500">
              <a:buFont typeface="Arial" panose="020B0604020202020204" pitchFamily="34" charset="0"/>
              <a:buChar char="•"/>
              <a:defRPr sz="1600" b="0">
                <a:latin typeface="+mn-lt"/>
              </a:defRPr>
            </a:lvl4pPr>
            <a:lvl5pPr marL="2222500" indent="-444500">
              <a:buFont typeface="Arial" panose="020B0604020202020204" pitchFamily="34" charset="0"/>
              <a:buChar char="•"/>
              <a:defRPr sz="1600" b="0">
                <a:latin typeface="+mn-lt"/>
              </a:defRPr>
            </a:lvl5pPr>
          </a:lstStyle>
          <a:p>
            <a:pPr lvl="0"/>
            <a:r>
              <a:rPr lang="en-US" dirty="0" smtClean="0"/>
              <a:t>Click to edit Master text styles</a:t>
            </a:r>
          </a:p>
        </p:txBody>
      </p:sp>
      <p:sp>
        <p:nvSpPr>
          <p:cNvPr id="21" name="Symbol zastępczy zawartości 20"/>
          <p:cNvSpPr>
            <a:spLocks noGrp="1"/>
          </p:cNvSpPr>
          <p:nvPr>
            <p:ph sz="quarter" idx="15"/>
          </p:nvPr>
        </p:nvSpPr>
        <p:spPr>
          <a:xfrm>
            <a:off x="741760" y="916360"/>
            <a:ext cx="5473302" cy="7416824"/>
          </a:xfrm>
          <a:prstGeom prst="rect">
            <a:avLst/>
          </a:prstGeom>
        </p:spPr>
        <p:txBody>
          <a:bodyPr/>
          <a:lstStyle>
            <a:lvl1pPr marL="0" indent="0">
              <a:spcBef>
                <a:spcPts val="0"/>
              </a:spcBef>
              <a:spcAft>
                <a:spcPts val="600"/>
              </a:spcAft>
              <a:buNone/>
              <a:defRPr sz="2000">
                <a:solidFill>
                  <a:schemeClr val="tx2"/>
                </a:solidFill>
                <a:latin typeface="Calibri" panose="020F0502020204030204" pitchFamily="34" charset="0"/>
              </a:defRPr>
            </a:lvl1pPr>
            <a:lvl2pPr marL="432000" indent="-432000">
              <a:spcBef>
                <a:spcPts val="0"/>
              </a:spcBef>
              <a:spcAft>
                <a:spcPts val="600"/>
              </a:spcAft>
              <a:defRPr sz="2000">
                <a:solidFill>
                  <a:schemeClr val="tx2"/>
                </a:solidFill>
                <a:latin typeface="Calibri" panose="020F0502020204030204" pitchFamily="34" charset="0"/>
              </a:defRPr>
            </a:lvl2pPr>
            <a:lvl3pPr marL="864000" indent="-432000">
              <a:spcBef>
                <a:spcPts val="0"/>
              </a:spcBef>
              <a:spcAft>
                <a:spcPts val="600"/>
              </a:spcAft>
              <a:defRPr sz="2000">
                <a:solidFill>
                  <a:schemeClr val="tx2"/>
                </a:solidFill>
                <a:latin typeface="Calibri" panose="020F0502020204030204" pitchFamily="34" charset="0"/>
              </a:defRPr>
            </a:lvl3pPr>
            <a:lvl4pPr marL="1296000" indent="-432000">
              <a:spcBef>
                <a:spcPts val="0"/>
              </a:spcBef>
              <a:spcAft>
                <a:spcPts val="600"/>
              </a:spcAft>
              <a:defRPr sz="2000">
                <a:solidFill>
                  <a:schemeClr val="tx2"/>
                </a:solidFill>
                <a:latin typeface="Calibri" panose="020F0502020204030204" pitchFamily="34" charset="0"/>
              </a:defRPr>
            </a:lvl4pPr>
            <a:lvl5pPr>
              <a:defRPr sz="1600">
                <a:solidFill>
                  <a:schemeClr val="tx2"/>
                </a:solidFill>
                <a:latin typeface="+mn-lt"/>
              </a:defRPr>
            </a:lvl5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kst z dużą grafiką - dłuższy tytuł">
    <p:spTree>
      <p:nvGrpSpPr>
        <p:cNvPr id="1" name=""/>
        <p:cNvGrpSpPr/>
        <p:nvPr/>
      </p:nvGrpSpPr>
      <p:grpSpPr>
        <a:xfrm>
          <a:off x="0" y="0"/>
          <a:ext cx="0" cy="0"/>
          <a:chOff x="0" y="0"/>
          <a:chExt cx="0" cy="0"/>
        </a:xfrm>
      </p:grpSpPr>
      <p:grpSp>
        <p:nvGrpSpPr>
          <p:cNvPr id="7" name="Grupa 3"/>
          <p:cNvGrpSpPr>
            <a:grpSpLocks/>
          </p:cNvGrpSpPr>
          <p:nvPr userDrawn="1"/>
        </p:nvGrpSpPr>
        <p:grpSpPr bwMode="auto">
          <a:xfrm>
            <a:off x="0" y="0"/>
            <a:ext cx="13004800" cy="9772650"/>
            <a:chOff x="-1" y="0"/>
            <a:chExt cx="13004802" cy="9773344"/>
          </a:xfrm>
        </p:grpSpPr>
        <p:sp>
          <p:nvSpPr>
            <p:cNvPr id="8" name="Trapez 3"/>
            <p:cNvSpPr/>
            <p:nvPr/>
          </p:nvSpPr>
          <p:spPr>
            <a:xfrm flipH="1" flipV="1">
              <a:off x="3174" y="0"/>
              <a:ext cx="2922588" cy="574716"/>
            </a:xfrm>
            <a:custGeom>
              <a:avLst/>
              <a:gdLst>
                <a:gd name="connsiteX0" fmla="*/ 0 w 12651729"/>
                <a:gd name="connsiteY0" fmla="*/ 1132384 h 1132384"/>
                <a:gd name="connsiteX1" fmla="*/ 448503 w 12651729"/>
                <a:gd name="connsiteY1" fmla="*/ 0 h 1132384"/>
                <a:gd name="connsiteX2" fmla="*/ 12203226 w 12651729"/>
                <a:gd name="connsiteY2" fmla="*/ 0 h 1132384"/>
                <a:gd name="connsiteX3" fmla="*/ 12651729 w 12651729"/>
                <a:gd name="connsiteY3" fmla="*/ 1132384 h 1132384"/>
                <a:gd name="connsiteX4" fmla="*/ 0 w 12651729"/>
                <a:gd name="connsiteY4" fmla="*/ 1132384 h 1132384"/>
                <a:gd name="connsiteX0" fmla="*/ 0 w 12651729"/>
                <a:gd name="connsiteY0" fmla="*/ 1160959 h 1160959"/>
                <a:gd name="connsiteX1" fmla="*/ 448503 w 12651729"/>
                <a:gd name="connsiteY1" fmla="*/ 28575 h 1160959"/>
                <a:gd name="connsiteX2" fmla="*/ 12622326 w 12651729"/>
                <a:gd name="connsiteY2" fmla="*/ 0 h 1160959"/>
                <a:gd name="connsiteX3" fmla="*/ 12651729 w 12651729"/>
                <a:gd name="connsiteY3" fmla="*/ 1160959 h 1160959"/>
                <a:gd name="connsiteX4" fmla="*/ 0 w 12651729"/>
                <a:gd name="connsiteY4" fmla="*/ 1160959 h 1160959"/>
                <a:gd name="connsiteX0" fmla="*/ 0 w 12654076"/>
                <a:gd name="connsiteY0" fmla="*/ 1167309 h 1167309"/>
                <a:gd name="connsiteX1" fmla="*/ 448503 w 12654076"/>
                <a:gd name="connsiteY1" fmla="*/ 34925 h 1167309"/>
                <a:gd name="connsiteX2" fmla="*/ 12654076 w 12654076"/>
                <a:gd name="connsiteY2" fmla="*/ 0 h 1167309"/>
                <a:gd name="connsiteX3" fmla="*/ 12651729 w 12654076"/>
                <a:gd name="connsiteY3" fmla="*/ 1167309 h 1167309"/>
                <a:gd name="connsiteX4" fmla="*/ 0 w 12654076"/>
                <a:gd name="connsiteY4" fmla="*/ 1167309 h 1167309"/>
                <a:gd name="connsiteX0" fmla="*/ 0 w 12660426"/>
                <a:gd name="connsiteY0" fmla="*/ 1148259 h 1148259"/>
                <a:gd name="connsiteX1" fmla="*/ 448503 w 12660426"/>
                <a:gd name="connsiteY1" fmla="*/ 15875 h 1148259"/>
                <a:gd name="connsiteX2" fmla="*/ 12660426 w 12660426"/>
                <a:gd name="connsiteY2" fmla="*/ 0 h 1148259"/>
                <a:gd name="connsiteX3" fmla="*/ 12651729 w 12660426"/>
                <a:gd name="connsiteY3" fmla="*/ 1148259 h 1148259"/>
                <a:gd name="connsiteX4" fmla="*/ 0 w 12660426"/>
                <a:gd name="connsiteY4" fmla="*/ 1148259 h 1148259"/>
                <a:gd name="connsiteX0" fmla="*/ 0 w 12670336"/>
                <a:gd name="connsiteY0" fmla="*/ 1148259 h 1148259"/>
                <a:gd name="connsiteX1" fmla="*/ 448503 w 12670336"/>
                <a:gd name="connsiteY1" fmla="*/ 15875 h 1148259"/>
                <a:gd name="connsiteX2" fmla="*/ 12660426 w 12670336"/>
                <a:gd name="connsiteY2" fmla="*/ 0 h 1148259"/>
                <a:gd name="connsiteX3" fmla="*/ 12670298 w 12670336"/>
                <a:gd name="connsiteY3" fmla="*/ 1148259 h 1148259"/>
                <a:gd name="connsiteX4" fmla="*/ 0 w 12670336"/>
                <a:gd name="connsiteY4" fmla="*/ 1148259 h 1148259"/>
                <a:gd name="connsiteX0" fmla="*/ 0 w 12672031"/>
                <a:gd name="connsiteY0" fmla="*/ 1143497 h 1143497"/>
                <a:gd name="connsiteX1" fmla="*/ 448503 w 12672031"/>
                <a:gd name="connsiteY1" fmla="*/ 11113 h 1143497"/>
                <a:gd name="connsiteX2" fmla="*/ 12672031 w 12672031"/>
                <a:gd name="connsiteY2" fmla="*/ 0 h 1143497"/>
                <a:gd name="connsiteX3" fmla="*/ 12670298 w 12672031"/>
                <a:gd name="connsiteY3" fmla="*/ 1143497 h 1143497"/>
                <a:gd name="connsiteX4" fmla="*/ 0 w 12672031"/>
                <a:gd name="connsiteY4" fmla="*/ 1143497 h 1143497"/>
                <a:gd name="connsiteX0" fmla="*/ 0 w 12670360"/>
                <a:gd name="connsiteY0" fmla="*/ 1143497 h 1143497"/>
                <a:gd name="connsiteX1" fmla="*/ 448503 w 12670360"/>
                <a:gd name="connsiteY1" fmla="*/ 11113 h 1143497"/>
                <a:gd name="connsiteX2" fmla="*/ 12665068 w 12670360"/>
                <a:gd name="connsiteY2" fmla="*/ 0 h 1143497"/>
                <a:gd name="connsiteX3" fmla="*/ 12670298 w 12670360"/>
                <a:gd name="connsiteY3" fmla="*/ 1143497 h 1143497"/>
                <a:gd name="connsiteX4" fmla="*/ 0 w 12670360"/>
                <a:gd name="connsiteY4" fmla="*/ 1143497 h 1143497"/>
                <a:gd name="connsiteX0" fmla="*/ 0 w 12672030"/>
                <a:gd name="connsiteY0" fmla="*/ 1145878 h 1145878"/>
                <a:gd name="connsiteX1" fmla="*/ 448503 w 12672030"/>
                <a:gd name="connsiteY1" fmla="*/ 13494 h 1145878"/>
                <a:gd name="connsiteX2" fmla="*/ 12672030 w 12672030"/>
                <a:gd name="connsiteY2" fmla="*/ 0 h 1145878"/>
                <a:gd name="connsiteX3" fmla="*/ 12670298 w 12672030"/>
                <a:gd name="connsiteY3" fmla="*/ 1145878 h 1145878"/>
                <a:gd name="connsiteX4" fmla="*/ 0 w 12672030"/>
                <a:gd name="connsiteY4" fmla="*/ 1145878 h 1145878"/>
                <a:gd name="connsiteX0" fmla="*/ 0 w 12670360"/>
                <a:gd name="connsiteY0" fmla="*/ 1145878 h 1145878"/>
                <a:gd name="connsiteX1" fmla="*/ 448503 w 12670360"/>
                <a:gd name="connsiteY1" fmla="*/ 13494 h 1145878"/>
                <a:gd name="connsiteX2" fmla="*/ 12665067 w 12670360"/>
                <a:gd name="connsiteY2" fmla="*/ 0 h 1145878"/>
                <a:gd name="connsiteX3" fmla="*/ 12670298 w 12670360"/>
                <a:gd name="connsiteY3" fmla="*/ 1145878 h 1145878"/>
                <a:gd name="connsiteX4" fmla="*/ 0 w 12670360"/>
                <a:gd name="connsiteY4" fmla="*/ 1145878 h 1145878"/>
                <a:gd name="connsiteX0" fmla="*/ 0 w 12674351"/>
                <a:gd name="connsiteY0" fmla="*/ 1145878 h 1145878"/>
                <a:gd name="connsiteX1" fmla="*/ 448503 w 12674351"/>
                <a:gd name="connsiteY1" fmla="*/ 13494 h 1145878"/>
                <a:gd name="connsiteX2" fmla="*/ 12674351 w 12674351"/>
                <a:gd name="connsiteY2" fmla="*/ 0 h 1145878"/>
                <a:gd name="connsiteX3" fmla="*/ 12670298 w 12674351"/>
                <a:gd name="connsiteY3" fmla="*/ 1145878 h 1145878"/>
                <a:gd name="connsiteX4" fmla="*/ 0 w 12674351"/>
                <a:gd name="connsiteY4" fmla="*/ 1145878 h 1145878"/>
                <a:gd name="connsiteX0" fmla="*/ 0 w 12670390"/>
                <a:gd name="connsiteY0" fmla="*/ 1145878 h 1145878"/>
                <a:gd name="connsiteX1" fmla="*/ 448503 w 12670390"/>
                <a:gd name="connsiteY1" fmla="*/ 13494 h 1145878"/>
                <a:gd name="connsiteX2" fmla="*/ 12667387 w 12670390"/>
                <a:gd name="connsiteY2" fmla="*/ 0 h 1145878"/>
                <a:gd name="connsiteX3" fmla="*/ 12670298 w 12670390"/>
                <a:gd name="connsiteY3" fmla="*/ 1145878 h 1145878"/>
                <a:gd name="connsiteX4" fmla="*/ 0 w 12670390"/>
                <a:gd name="connsiteY4" fmla="*/ 1145878 h 1145878"/>
                <a:gd name="connsiteX0" fmla="*/ 0 w 12670390"/>
                <a:gd name="connsiteY0" fmla="*/ 1145878 h 1145878"/>
                <a:gd name="connsiteX1" fmla="*/ 436898 w 12670390"/>
                <a:gd name="connsiteY1" fmla="*/ 1588 h 1145878"/>
                <a:gd name="connsiteX2" fmla="*/ 12667387 w 12670390"/>
                <a:gd name="connsiteY2" fmla="*/ 0 h 1145878"/>
                <a:gd name="connsiteX3" fmla="*/ 12670298 w 12670390"/>
                <a:gd name="connsiteY3" fmla="*/ 1145878 h 1145878"/>
                <a:gd name="connsiteX4" fmla="*/ 0 w 12670390"/>
                <a:gd name="connsiteY4" fmla="*/ 1145878 h 1145878"/>
                <a:gd name="connsiteX0" fmla="*/ 0 w 12681995"/>
                <a:gd name="connsiteY0" fmla="*/ 1148260 h 1148260"/>
                <a:gd name="connsiteX1" fmla="*/ 448503 w 12681995"/>
                <a:gd name="connsiteY1" fmla="*/ 1588 h 1148260"/>
                <a:gd name="connsiteX2" fmla="*/ 12678992 w 12681995"/>
                <a:gd name="connsiteY2" fmla="*/ 0 h 1148260"/>
                <a:gd name="connsiteX3" fmla="*/ 12681903 w 12681995"/>
                <a:gd name="connsiteY3" fmla="*/ 1145878 h 1148260"/>
                <a:gd name="connsiteX4" fmla="*/ 0 w 12681995"/>
                <a:gd name="connsiteY4" fmla="*/ 1148260 h 1148260"/>
                <a:gd name="connsiteX0" fmla="*/ 0 w 12681995"/>
                <a:gd name="connsiteY0" fmla="*/ 1161912 h 1161912"/>
                <a:gd name="connsiteX1" fmla="*/ 745982 w 12681995"/>
                <a:gd name="connsiteY1" fmla="*/ 0 h 1161912"/>
                <a:gd name="connsiteX2" fmla="*/ 12678992 w 12681995"/>
                <a:gd name="connsiteY2" fmla="*/ 13652 h 1161912"/>
                <a:gd name="connsiteX3" fmla="*/ 12681903 w 12681995"/>
                <a:gd name="connsiteY3" fmla="*/ 1159530 h 1161912"/>
                <a:gd name="connsiteX4" fmla="*/ 0 w 12681995"/>
                <a:gd name="connsiteY4" fmla="*/ 1161912 h 1161912"/>
                <a:gd name="connsiteX0" fmla="*/ 0 w 12681995"/>
                <a:gd name="connsiteY0" fmla="*/ 1148260 h 1148260"/>
                <a:gd name="connsiteX1" fmla="*/ 1010407 w 12681995"/>
                <a:gd name="connsiteY1" fmla="*/ 1588 h 1148260"/>
                <a:gd name="connsiteX2" fmla="*/ 12678992 w 12681995"/>
                <a:gd name="connsiteY2" fmla="*/ 0 h 1148260"/>
                <a:gd name="connsiteX3" fmla="*/ 12681903 w 12681995"/>
                <a:gd name="connsiteY3" fmla="*/ 1145878 h 1148260"/>
                <a:gd name="connsiteX4" fmla="*/ 0 w 12681995"/>
                <a:gd name="connsiteY4" fmla="*/ 1148260 h 1148260"/>
                <a:gd name="connsiteX0" fmla="*/ 0 w 12681995"/>
                <a:gd name="connsiteY0" fmla="*/ 1148260 h 1148260"/>
                <a:gd name="connsiteX1" fmla="*/ 1208726 w 12681995"/>
                <a:gd name="connsiteY1" fmla="*/ 1588 h 1148260"/>
                <a:gd name="connsiteX2" fmla="*/ 12678992 w 12681995"/>
                <a:gd name="connsiteY2" fmla="*/ 0 h 1148260"/>
                <a:gd name="connsiteX3" fmla="*/ 12681903 w 12681995"/>
                <a:gd name="connsiteY3" fmla="*/ 1145878 h 1148260"/>
                <a:gd name="connsiteX4" fmla="*/ 0 w 12681995"/>
                <a:gd name="connsiteY4" fmla="*/ 1148260 h 1148260"/>
                <a:gd name="connsiteX0" fmla="*/ 0 w 12681995"/>
                <a:gd name="connsiteY0" fmla="*/ 1161912 h 1161912"/>
                <a:gd name="connsiteX1" fmla="*/ 1043460 w 12681995"/>
                <a:gd name="connsiteY1" fmla="*/ 0 h 1161912"/>
                <a:gd name="connsiteX2" fmla="*/ 12678992 w 12681995"/>
                <a:gd name="connsiteY2" fmla="*/ 13652 h 1161912"/>
                <a:gd name="connsiteX3" fmla="*/ 12681903 w 12681995"/>
                <a:gd name="connsiteY3" fmla="*/ 1159530 h 1161912"/>
                <a:gd name="connsiteX4" fmla="*/ 0 w 12681995"/>
                <a:gd name="connsiteY4" fmla="*/ 1161912 h 1161912"/>
                <a:gd name="connsiteX0" fmla="*/ 0 w 12681995"/>
                <a:gd name="connsiteY0" fmla="*/ 1148260 h 1148260"/>
                <a:gd name="connsiteX1" fmla="*/ 1043460 w 12681995"/>
                <a:gd name="connsiteY1" fmla="*/ 53024 h 1148260"/>
                <a:gd name="connsiteX2" fmla="*/ 12678992 w 12681995"/>
                <a:gd name="connsiteY2" fmla="*/ 0 h 1148260"/>
                <a:gd name="connsiteX3" fmla="*/ 12681903 w 12681995"/>
                <a:gd name="connsiteY3" fmla="*/ 1145878 h 1148260"/>
                <a:gd name="connsiteX4" fmla="*/ 0 w 12681995"/>
                <a:gd name="connsiteY4" fmla="*/ 1148260 h 1148260"/>
                <a:gd name="connsiteX0" fmla="*/ 0 w 12681995"/>
                <a:gd name="connsiteY0" fmla="*/ 1148260 h 1148260"/>
                <a:gd name="connsiteX1" fmla="*/ 1064120 w 12681995"/>
                <a:gd name="connsiteY1" fmla="*/ 253048 h 1148260"/>
                <a:gd name="connsiteX2" fmla="*/ 12678992 w 12681995"/>
                <a:gd name="connsiteY2" fmla="*/ 0 h 1148260"/>
                <a:gd name="connsiteX3" fmla="*/ 12681903 w 12681995"/>
                <a:gd name="connsiteY3" fmla="*/ 1145878 h 1148260"/>
                <a:gd name="connsiteX4" fmla="*/ 0 w 12681995"/>
                <a:gd name="connsiteY4" fmla="*/ 1148260 h 1148260"/>
                <a:gd name="connsiteX0" fmla="*/ 0 w 12681995"/>
                <a:gd name="connsiteY0" fmla="*/ 1148260 h 1148260"/>
                <a:gd name="connsiteX1" fmla="*/ 1033132 w 12681995"/>
                <a:gd name="connsiteY1" fmla="*/ 636 h 1148260"/>
                <a:gd name="connsiteX2" fmla="*/ 12678992 w 12681995"/>
                <a:gd name="connsiteY2" fmla="*/ 0 h 1148260"/>
                <a:gd name="connsiteX3" fmla="*/ 12681903 w 12681995"/>
                <a:gd name="connsiteY3" fmla="*/ 1145878 h 1148260"/>
                <a:gd name="connsiteX4" fmla="*/ 0 w 12681995"/>
                <a:gd name="connsiteY4" fmla="*/ 1148260 h 11482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81995" h="1148260">
                  <a:moveTo>
                    <a:pt x="0" y="1148260"/>
                  </a:moveTo>
                  <a:lnTo>
                    <a:pt x="1033132" y="636"/>
                  </a:lnTo>
                  <a:lnTo>
                    <a:pt x="12678992" y="0"/>
                  </a:lnTo>
                  <a:cubicBezTo>
                    <a:pt x="12678210" y="389103"/>
                    <a:pt x="12682685" y="756775"/>
                    <a:pt x="12681903" y="1145878"/>
                  </a:cubicBezTo>
                  <a:lnTo>
                    <a:pt x="0" y="1148260"/>
                  </a:lnTo>
                  <a:close/>
                </a:path>
              </a:pathLst>
            </a:custGeom>
            <a:solidFill>
              <a:schemeClr val="accent1"/>
            </a:solidFill>
            <a:ln w="12700" cap="flat">
              <a:noFill/>
              <a:miter lim="400000"/>
            </a:ln>
            <a:effectLst/>
          </p:spPr>
          <p:style>
            <a:lnRef idx="0">
              <a:scrgbClr r="0" g="0" b="0"/>
            </a:lnRef>
            <a:fillRef idx="0">
              <a:scrgbClr r="0" g="0" b="0"/>
            </a:fillRef>
            <a:effectRef idx="0">
              <a:scrgbClr r="0" g="0" b="0"/>
            </a:effectRef>
            <a:fontRef idx="none"/>
          </p:style>
          <p:txBody>
            <a:bodyPr spcFirstLastPara="1" lIns="50800" tIns="50800" rIns="50800" bIns="50800" spcCol="38100" anchor="ctr">
              <a:spAutoFit/>
            </a:bodyPr>
            <a:lstStyle/>
            <a:p>
              <a:pPr algn="ctr" fontAlgn="auto" latinLnBrk="1" hangingPunct="0">
                <a:spcBef>
                  <a:spcPts val="0"/>
                </a:spcBef>
                <a:spcAft>
                  <a:spcPts val="0"/>
                </a:spcAft>
                <a:defRPr/>
              </a:pPr>
              <a:endParaRPr lang="pl-PL" sz="2400" kern="0" dirty="0">
                <a:solidFill>
                  <a:srgbClr val="FFFFFF"/>
                </a:solidFill>
                <a:latin typeface="+mn-lt"/>
                <a:cs typeface="+mn-cs"/>
              </a:endParaRPr>
            </a:p>
          </p:txBody>
        </p:sp>
        <p:grpSp>
          <p:nvGrpSpPr>
            <p:cNvPr id="9" name="Grupa 5"/>
            <p:cNvGrpSpPr>
              <a:grpSpLocks/>
            </p:cNvGrpSpPr>
            <p:nvPr/>
          </p:nvGrpSpPr>
          <p:grpSpPr bwMode="auto">
            <a:xfrm>
              <a:off x="-1" y="8625084"/>
              <a:ext cx="13004802" cy="1148260"/>
              <a:chOff x="-1" y="8625084"/>
              <a:chExt cx="13004802" cy="1148260"/>
            </a:xfrm>
          </p:grpSpPr>
          <p:sp>
            <p:nvSpPr>
              <p:cNvPr id="10" name="Trapez 3"/>
              <p:cNvSpPr/>
              <p:nvPr/>
            </p:nvSpPr>
            <p:spPr>
              <a:xfrm>
                <a:off x="-1" y="8625500"/>
                <a:ext cx="13004802" cy="1147844"/>
              </a:xfrm>
              <a:custGeom>
                <a:avLst/>
                <a:gdLst>
                  <a:gd name="connsiteX0" fmla="*/ 0 w 12651729"/>
                  <a:gd name="connsiteY0" fmla="*/ 1132384 h 1132384"/>
                  <a:gd name="connsiteX1" fmla="*/ 448503 w 12651729"/>
                  <a:gd name="connsiteY1" fmla="*/ 0 h 1132384"/>
                  <a:gd name="connsiteX2" fmla="*/ 12203226 w 12651729"/>
                  <a:gd name="connsiteY2" fmla="*/ 0 h 1132384"/>
                  <a:gd name="connsiteX3" fmla="*/ 12651729 w 12651729"/>
                  <a:gd name="connsiteY3" fmla="*/ 1132384 h 1132384"/>
                  <a:gd name="connsiteX4" fmla="*/ 0 w 12651729"/>
                  <a:gd name="connsiteY4" fmla="*/ 1132384 h 1132384"/>
                  <a:gd name="connsiteX0" fmla="*/ 0 w 12651729"/>
                  <a:gd name="connsiteY0" fmla="*/ 1160959 h 1160959"/>
                  <a:gd name="connsiteX1" fmla="*/ 448503 w 12651729"/>
                  <a:gd name="connsiteY1" fmla="*/ 28575 h 1160959"/>
                  <a:gd name="connsiteX2" fmla="*/ 12622326 w 12651729"/>
                  <a:gd name="connsiteY2" fmla="*/ 0 h 1160959"/>
                  <a:gd name="connsiteX3" fmla="*/ 12651729 w 12651729"/>
                  <a:gd name="connsiteY3" fmla="*/ 1160959 h 1160959"/>
                  <a:gd name="connsiteX4" fmla="*/ 0 w 12651729"/>
                  <a:gd name="connsiteY4" fmla="*/ 1160959 h 1160959"/>
                  <a:gd name="connsiteX0" fmla="*/ 0 w 12654076"/>
                  <a:gd name="connsiteY0" fmla="*/ 1167309 h 1167309"/>
                  <a:gd name="connsiteX1" fmla="*/ 448503 w 12654076"/>
                  <a:gd name="connsiteY1" fmla="*/ 34925 h 1167309"/>
                  <a:gd name="connsiteX2" fmla="*/ 12654076 w 12654076"/>
                  <a:gd name="connsiteY2" fmla="*/ 0 h 1167309"/>
                  <a:gd name="connsiteX3" fmla="*/ 12651729 w 12654076"/>
                  <a:gd name="connsiteY3" fmla="*/ 1167309 h 1167309"/>
                  <a:gd name="connsiteX4" fmla="*/ 0 w 12654076"/>
                  <a:gd name="connsiteY4" fmla="*/ 1167309 h 1167309"/>
                  <a:gd name="connsiteX0" fmla="*/ 0 w 12660426"/>
                  <a:gd name="connsiteY0" fmla="*/ 1148259 h 1148259"/>
                  <a:gd name="connsiteX1" fmla="*/ 448503 w 12660426"/>
                  <a:gd name="connsiteY1" fmla="*/ 15875 h 1148259"/>
                  <a:gd name="connsiteX2" fmla="*/ 12660426 w 12660426"/>
                  <a:gd name="connsiteY2" fmla="*/ 0 h 1148259"/>
                  <a:gd name="connsiteX3" fmla="*/ 12651729 w 12660426"/>
                  <a:gd name="connsiteY3" fmla="*/ 1148259 h 1148259"/>
                  <a:gd name="connsiteX4" fmla="*/ 0 w 12660426"/>
                  <a:gd name="connsiteY4" fmla="*/ 1148259 h 1148259"/>
                  <a:gd name="connsiteX0" fmla="*/ 0 w 12670336"/>
                  <a:gd name="connsiteY0" fmla="*/ 1148259 h 1148259"/>
                  <a:gd name="connsiteX1" fmla="*/ 448503 w 12670336"/>
                  <a:gd name="connsiteY1" fmla="*/ 15875 h 1148259"/>
                  <a:gd name="connsiteX2" fmla="*/ 12660426 w 12670336"/>
                  <a:gd name="connsiteY2" fmla="*/ 0 h 1148259"/>
                  <a:gd name="connsiteX3" fmla="*/ 12670298 w 12670336"/>
                  <a:gd name="connsiteY3" fmla="*/ 1148259 h 1148259"/>
                  <a:gd name="connsiteX4" fmla="*/ 0 w 12670336"/>
                  <a:gd name="connsiteY4" fmla="*/ 1148259 h 1148259"/>
                  <a:gd name="connsiteX0" fmla="*/ 0 w 12672031"/>
                  <a:gd name="connsiteY0" fmla="*/ 1143497 h 1143497"/>
                  <a:gd name="connsiteX1" fmla="*/ 448503 w 12672031"/>
                  <a:gd name="connsiteY1" fmla="*/ 11113 h 1143497"/>
                  <a:gd name="connsiteX2" fmla="*/ 12672031 w 12672031"/>
                  <a:gd name="connsiteY2" fmla="*/ 0 h 1143497"/>
                  <a:gd name="connsiteX3" fmla="*/ 12670298 w 12672031"/>
                  <a:gd name="connsiteY3" fmla="*/ 1143497 h 1143497"/>
                  <a:gd name="connsiteX4" fmla="*/ 0 w 12672031"/>
                  <a:gd name="connsiteY4" fmla="*/ 1143497 h 1143497"/>
                  <a:gd name="connsiteX0" fmla="*/ 0 w 12670360"/>
                  <a:gd name="connsiteY0" fmla="*/ 1143497 h 1143497"/>
                  <a:gd name="connsiteX1" fmla="*/ 448503 w 12670360"/>
                  <a:gd name="connsiteY1" fmla="*/ 11113 h 1143497"/>
                  <a:gd name="connsiteX2" fmla="*/ 12665068 w 12670360"/>
                  <a:gd name="connsiteY2" fmla="*/ 0 h 1143497"/>
                  <a:gd name="connsiteX3" fmla="*/ 12670298 w 12670360"/>
                  <a:gd name="connsiteY3" fmla="*/ 1143497 h 1143497"/>
                  <a:gd name="connsiteX4" fmla="*/ 0 w 12670360"/>
                  <a:gd name="connsiteY4" fmla="*/ 1143497 h 1143497"/>
                  <a:gd name="connsiteX0" fmla="*/ 0 w 12672030"/>
                  <a:gd name="connsiteY0" fmla="*/ 1145878 h 1145878"/>
                  <a:gd name="connsiteX1" fmla="*/ 448503 w 12672030"/>
                  <a:gd name="connsiteY1" fmla="*/ 13494 h 1145878"/>
                  <a:gd name="connsiteX2" fmla="*/ 12672030 w 12672030"/>
                  <a:gd name="connsiteY2" fmla="*/ 0 h 1145878"/>
                  <a:gd name="connsiteX3" fmla="*/ 12670298 w 12672030"/>
                  <a:gd name="connsiteY3" fmla="*/ 1145878 h 1145878"/>
                  <a:gd name="connsiteX4" fmla="*/ 0 w 12672030"/>
                  <a:gd name="connsiteY4" fmla="*/ 1145878 h 1145878"/>
                  <a:gd name="connsiteX0" fmla="*/ 0 w 12670360"/>
                  <a:gd name="connsiteY0" fmla="*/ 1145878 h 1145878"/>
                  <a:gd name="connsiteX1" fmla="*/ 448503 w 12670360"/>
                  <a:gd name="connsiteY1" fmla="*/ 13494 h 1145878"/>
                  <a:gd name="connsiteX2" fmla="*/ 12665067 w 12670360"/>
                  <a:gd name="connsiteY2" fmla="*/ 0 h 1145878"/>
                  <a:gd name="connsiteX3" fmla="*/ 12670298 w 12670360"/>
                  <a:gd name="connsiteY3" fmla="*/ 1145878 h 1145878"/>
                  <a:gd name="connsiteX4" fmla="*/ 0 w 12670360"/>
                  <a:gd name="connsiteY4" fmla="*/ 1145878 h 1145878"/>
                  <a:gd name="connsiteX0" fmla="*/ 0 w 12674351"/>
                  <a:gd name="connsiteY0" fmla="*/ 1145878 h 1145878"/>
                  <a:gd name="connsiteX1" fmla="*/ 448503 w 12674351"/>
                  <a:gd name="connsiteY1" fmla="*/ 13494 h 1145878"/>
                  <a:gd name="connsiteX2" fmla="*/ 12674351 w 12674351"/>
                  <a:gd name="connsiteY2" fmla="*/ 0 h 1145878"/>
                  <a:gd name="connsiteX3" fmla="*/ 12670298 w 12674351"/>
                  <a:gd name="connsiteY3" fmla="*/ 1145878 h 1145878"/>
                  <a:gd name="connsiteX4" fmla="*/ 0 w 12674351"/>
                  <a:gd name="connsiteY4" fmla="*/ 1145878 h 1145878"/>
                  <a:gd name="connsiteX0" fmla="*/ 0 w 12670390"/>
                  <a:gd name="connsiteY0" fmla="*/ 1145878 h 1145878"/>
                  <a:gd name="connsiteX1" fmla="*/ 448503 w 12670390"/>
                  <a:gd name="connsiteY1" fmla="*/ 13494 h 1145878"/>
                  <a:gd name="connsiteX2" fmla="*/ 12667387 w 12670390"/>
                  <a:gd name="connsiteY2" fmla="*/ 0 h 1145878"/>
                  <a:gd name="connsiteX3" fmla="*/ 12670298 w 12670390"/>
                  <a:gd name="connsiteY3" fmla="*/ 1145878 h 1145878"/>
                  <a:gd name="connsiteX4" fmla="*/ 0 w 12670390"/>
                  <a:gd name="connsiteY4" fmla="*/ 1145878 h 1145878"/>
                  <a:gd name="connsiteX0" fmla="*/ 0 w 12670390"/>
                  <a:gd name="connsiteY0" fmla="*/ 1145878 h 1145878"/>
                  <a:gd name="connsiteX1" fmla="*/ 436898 w 12670390"/>
                  <a:gd name="connsiteY1" fmla="*/ 1588 h 1145878"/>
                  <a:gd name="connsiteX2" fmla="*/ 12667387 w 12670390"/>
                  <a:gd name="connsiteY2" fmla="*/ 0 h 1145878"/>
                  <a:gd name="connsiteX3" fmla="*/ 12670298 w 12670390"/>
                  <a:gd name="connsiteY3" fmla="*/ 1145878 h 1145878"/>
                  <a:gd name="connsiteX4" fmla="*/ 0 w 12670390"/>
                  <a:gd name="connsiteY4" fmla="*/ 1145878 h 1145878"/>
                  <a:gd name="connsiteX0" fmla="*/ 0 w 12681995"/>
                  <a:gd name="connsiteY0" fmla="*/ 1148260 h 1148260"/>
                  <a:gd name="connsiteX1" fmla="*/ 448503 w 12681995"/>
                  <a:gd name="connsiteY1" fmla="*/ 1588 h 1148260"/>
                  <a:gd name="connsiteX2" fmla="*/ 12678992 w 12681995"/>
                  <a:gd name="connsiteY2" fmla="*/ 0 h 1148260"/>
                  <a:gd name="connsiteX3" fmla="*/ 12681903 w 12681995"/>
                  <a:gd name="connsiteY3" fmla="*/ 1145878 h 1148260"/>
                  <a:gd name="connsiteX4" fmla="*/ 0 w 12681995"/>
                  <a:gd name="connsiteY4" fmla="*/ 1148260 h 11482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81995" h="1148260">
                    <a:moveTo>
                      <a:pt x="0" y="1148260"/>
                    </a:moveTo>
                    <a:lnTo>
                      <a:pt x="448503" y="1588"/>
                    </a:lnTo>
                    <a:lnTo>
                      <a:pt x="12678992" y="0"/>
                    </a:lnTo>
                    <a:cubicBezTo>
                      <a:pt x="12678210" y="389103"/>
                      <a:pt x="12682685" y="756775"/>
                      <a:pt x="12681903" y="1145878"/>
                    </a:cubicBezTo>
                    <a:lnTo>
                      <a:pt x="0" y="1148260"/>
                    </a:lnTo>
                    <a:close/>
                  </a:path>
                </a:pathLst>
              </a:custGeom>
              <a:solidFill>
                <a:schemeClr val="accent2"/>
              </a:solidFill>
              <a:ln w="12700" cap="flat">
                <a:noFill/>
                <a:miter lim="400000"/>
              </a:ln>
              <a:effectLst/>
            </p:spPr>
            <p:style>
              <a:lnRef idx="0">
                <a:scrgbClr r="0" g="0" b="0"/>
              </a:lnRef>
              <a:fillRef idx="0">
                <a:scrgbClr r="0" g="0" b="0"/>
              </a:fillRef>
              <a:effectRef idx="0">
                <a:scrgbClr r="0" g="0" b="0"/>
              </a:effectRef>
              <a:fontRef idx="none"/>
            </p:style>
            <p:txBody>
              <a:bodyPr spcFirstLastPara="1" lIns="50800" tIns="50800" rIns="50800" bIns="50800" spcCol="38100" anchor="ctr">
                <a:spAutoFit/>
              </a:bodyPr>
              <a:lstStyle/>
              <a:p>
                <a:pPr algn="ctr" fontAlgn="auto" latinLnBrk="1" hangingPunct="0">
                  <a:spcBef>
                    <a:spcPts val="0"/>
                  </a:spcBef>
                  <a:spcAft>
                    <a:spcPts val="0"/>
                  </a:spcAft>
                  <a:defRPr/>
                </a:pPr>
                <a:endParaRPr lang="pl-PL" sz="2400" kern="0" dirty="0">
                  <a:solidFill>
                    <a:srgbClr val="FFFFFF"/>
                  </a:solidFill>
                  <a:latin typeface="+mn-lt"/>
                  <a:cs typeface="+mn-cs"/>
                </a:endParaRPr>
              </a:p>
            </p:txBody>
          </p:sp>
          <p:sp>
            <p:nvSpPr>
              <p:cNvPr id="11" name="Shape 42"/>
              <p:cNvSpPr/>
              <p:nvPr/>
            </p:nvSpPr>
            <p:spPr>
              <a:xfrm>
                <a:off x="-1" y="8981125"/>
                <a:ext cx="13004802" cy="792219"/>
              </a:xfrm>
              <a:prstGeom prst="rect">
                <a:avLst/>
              </a:prstGeom>
              <a:solidFill>
                <a:schemeClr val="tx1"/>
              </a:solidFill>
              <a:ln w="12700">
                <a:miter lim="400000"/>
              </a:ln>
              <a:effectLst/>
            </p:spPr>
            <p:txBody>
              <a:bodyPr lIns="0" tIns="0" rIns="0" bIns="0" anchor="ctr"/>
              <a:lstStyle/>
              <a:p>
                <a:pPr algn="ctr" fontAlgn="auto">
                  <a:spcBef>
                    <a:spcPts val="0"/>
                  </a:spcBef>
                  <a:spcAft>
                    <a:spcPts val="0"/>
                  </a:spcAft>
                  <a:defRPr sz="2400">
                    <a:solidFill>
                      <a:srgbClr val="FFFFFF"/>
                    </a:solidFill>
                  </a:defRPr>
                </a:pPr>
                <a:endParaRPr lang="pl-PL" sz="2400" kern="0" dirty="0">
                  <a:solidFill>
                    <a:srgbClr val="FFFFFF"/>
                  </a:solidFill>
                  <a:latin typeface="+mn-lt"/>
                  <a:cs typeface="+mn-cs"/>
                </a:endParaRPr>
              </a:p>
            </p:txBody>
          </p:sp>
          <p:sp>
            <p:nvSpPr>
              <p:cNvPr id="12" name="Trójkąt prostokątny 14"/>
              <p:cNvSpPr/>
              <p:nvPr/>
            </p:nvSpPr>
            <p:spPr>
              <a:xfrm flipV="1">
                <a:off x="-1" y="8979537"/>
                <a:ext cx="319088" cy="789044"/>
              </a:xfrm>
              <a:custGeom>
                <a:avLst/>
                <a:gdLst>
                  <a:gd name="connsiteX0" fmla="*/ 0 w 525736"/>
                  <a:gd name="connsiteY0" fmla="*/ 792088 h 792088"/>
                  <a:gd name="connsiteX1" fmla="*/ 0 w 525736"/>
                  <a:gd name="connsiteY1" fmla="*/ 0 h 792088"/>
                  <a:gd name="connsiteX2" fmla="*/ 525736 w 525736"/>
                  <a:gd name="connsiteY2" fmla="*/ 792088 h 792088"/>
                  <a:gd name="connsiteX3" fmla="*/ 0 w 525736"/>
                  <a:gd name="connsiteY3" fmla="*/ 792088 h 792088"/>
                  <a:gd name="connsiteX0" fmla="*/ 0 w 313804"/>
                  <a:gd name="connsiteY0" fmla="*/ 792088 h 792088"/>
                  <a:gd name="connsiteX1" fmla="*/ 0 w 313804"/>
                  <a:gd name="connsiteY1" fmla="*/ 0 h 792088"/>
                  <a:gd name="connsiteX2" fmla="*/ 313804 w 313804"/>
                  <a:gd name="connsiteY2" fmla="*/ 792088 h 792088"/>
                  <a:gd name="connsiteX3" fmla="*/ 0 w 313804"/>
                  <a:gd name="connsiteY3" fmla="*/ 792088 h 792088"/>
                  <a:gd name="connsiteX0" fmla="*/ 0 w 318566"/>
                  <a:gd name="connsiteY0" fmla="*/ 792088 h 792088"/>
                  <a:gd name="connsiteX1" fmla="*/ 0 w 318566"/>
                  <a:gd name="connsiteY1" fmla="*/ 0 h 792088"/>
                  <a:gd name="connsiteX2" fmla="*/ 318566 w 318566"/>
                  <a:gd name="connsiteY2" fmla="*/ 789707 h 792088"/>
                  <a:gd name="connsiteX3" fmla="*/ 0 w 318566"/>
                  <a:gd name="connsiteY3" fmla="*/ 792088 h 792088"/>
                  <a:gd name="connsiteX0" fmla="*/ 0 w 318566"/>
                  <a:gd name="connsiteY0" fmla="*/ 787325 h 789707"/>
                  <a:gd name="connsiteX1" fmla="*/ 0 w 318566"/>
                  <a:gd name="connsiteY1" fmla="*/ 0 h 789707"/>
                  <a:gd name="connsiteX2" fmla="*/ 318566 w 318566"/>
                  <a:gd name="connsiteY2" fmla="*/ 789707 h 789707"/>
                  <a:gd name="connsiteX3" fmla="*/ 0 w 318566"/>
                  <a:gd name="connsiteY3" fmla="*/ 787325 h 789707"/>
                </a:gdLst>
                <a:ahLst/>
                <a:cxnLst>
                  <a:cxn ang="0">
                    <a:pos x="connsiteX0" y="connsiteY0"/>
                  </a:cxn>
                  <a:cxn ang="0">
                    <a:pos x="connsiteX1" y="connsiteY1"/>
                  </a:cxn>
                  <a:cxn ang="0">
                    <a:pos x="connsiteX2" y="connsiteY2"/>
                  </a:cxn>
                  <a:cxn ang="0">
                    <a:pos x="connsiteX3" y="connsiteY3"/>
                  </a:cxn>
                </a:cxnLst>
                <a:rect l="l" t="t" r="r" b="b"/>
                <a:pathLst>
                  <a:path w="318566" h="789707">
                    <a:moveTo>
                      <a:pt x="0" y="787325"/>
                    </a:moveTo>
                    <a:lnTo>
                      <a:pt x="0" y="0"/>
                    </a:lnTo>
                    <a:lnTo>
                      <a:pt x="318566" y="789707"/>
                    </a:lnTo>
                    <a:lnTo>
                      <a:pt x="0" y="787325"/>
                    </a:lnTo>
                    <a:close/>
                  </a:path>
                </a:pathLst>
              </a:custGeom>
              <a:solidFill>
                <a:schemeClr val="accent1"/>
              </a:solidFill>
              <a:ln w="12700" cap="flat">
                <a:noFill/>
                <a:miter lim="400000"/>
              </a:ln>
              <a:effectLst/>
            </p:spPr>
            <p:style>
              <a:lnRef idx="0">
                <a:scrgbClr r="0" g="0" b="0"/>
              </a:lnRef>
              <a:fillRef idx="0">
                <a:scrgbClr r="0" g="0" b="0"/>
              </a:fillRef>
              <a:effectRef idx="0">
                <a:scrgbClr r="0" g="0" b="0"/>
              </a:effectRef>
              <a:fontRef idx="none"/>
            </p:style>
            <p:txBody>
              <a:bodyPr spcFirstLastPara="1" lIns="50800" tIns="50800" rIns="50800" bIns="50800" spcCol="38100" anchor="ctr">
                <a:spAutoFit/>
              </a:bodyPr>
              <a:lstStyle/>
              <a:p>
                <a:pPr algn="ctr" fontAlgn="auto" latinLnBrk="1" hangingPunct="0">
                  <a:spcBef>
                    <a:spcPts val="0"/>
                  </a:spcBef>
                  <a:spcAft>
                    <a:spcPts val="0"/>
                  </a:spcAft>
                  <a:defRPr/>
                </a:pPr>
                <a:endParaRPr lang="pl-PL" sz="2400" kern="0" dirty="0">
                  <a:solidFill>
                    <a:srgbClr val="FFFFFF"/>
                  </a:solidFill>
                  <a:latin typeface="+mn-lt"/>
                  <a:cs typeface="+mn-cs"/>
                </a:endParaRPr>
              </a:p>
            </p:txBody>
          </p:sp>
        </p:grpSp>
      </p:grpSp>
      <p:pic>
        <p:nvPicPr>
          <p:cNvPr id="13" name="Picture 2" descr="D:\Moje obrazy\logo zus\logoZUSnoweRozwiniecie.png"/>
          <p:cNvPicPr>
            <a:picLocks noChangeAspect="1" noChangeArrowheads="1"/>
          </p:cNvPicPr>
          <p:nvPr userDrawn="1"/>
        </p:nvPicPr>
        <p:blipFill>
          <a:blip r:embed="rId2">
            <a:grayscl/>
            <a:biLevel thresh="50000"/>
          </a:blip>
          <a:srcRect/>
          <a:stretch>
            <a:fillRect/>
          </a:stretch>
        </p:blipFill>
        <p:spPr bwMode="auto">
          <a:xfrm>
            <a:off x="11487150" y="9232900"/>
            <a:ext cx="1279525" cy="288925"/>
          </a:xfrm>
          <a:prstGeom prst="rect">
            <a:avLst/>
          </a:prstGeom>
          <a:noFill/>
          <a:ln w="9525">
            <a:noFill/>
            <a:miter lim="800000"/>
            <a:headEnd/>
            <a:tailEnd/>
          </a:ln>
        </p:spPr>
      </p:pic>
      <p:sp>
        <p:nvSpPr>
          <p:cNvPr id="14" name="Shape 35"/>
          <p:cNvSpPr/>
          <p:nvPr userDrawn="1"/>
        </p:nvSpPr>
        <p:spPr>
          <a:xfrm>
            <a:off x="6816725" y="2573338"/>
            <a:ext cx="1270000" cy="211137"/>
          </a:xfrm>
          <a:prstGeom prst="rect">
            <a:avLst/>
          </a:prstGeom>
          <a:solidFill>
            <a:srgbClr val="029A3F"/>
          </a:solidFill>
          <a:ln w="12700">
            <a:miter lim="400000"/>
          </a:ln>
        </p:spPr>
        <p:txBody>
          <a:bodyPr lIns="0" tIns="0" rIns="0" bIns="0" anchor="ctr"/>
          <a:lstStyle/>
          <a:p>
            <a:pPr algn="ctr" fontAlgn="auto">
              <a:spcBef>
                <a:spcPts val="0"/>
              </a:spcBef>
              <a:spcAft>
                <a:spcPts val="0"/>
              </a:spcAft>
              <a:defRPr sz="2400">
                <a:solidFill>
                  <a:srgbClr val="FFFFFF"/>
                </a:solidFill>
              </a:defRPr>
            </a:pPr>
            <a:endParaRPr lang="pl-PL" sz="2400" kern="0" dirty="0">
              <a:solidFill>
                <a:srgbClr val="FFFFFF"/>
              </a:solidFill>
              <a:latin typeface="+mn-lt"/>
              <a:cs typeface="+mn-cs"/>
            </a:endParaRPr>
          </a:p>
        </p:txBody>
      </p:sp>
      <p:sp>
        <p:nvSpPr>
          <p:cNvPr id="19" name="pole tekstowe 19"/>
          <p:cNvSpPr txBox="1"/>
          <p:nvPr userDrawn="1"/>
        </p:nvSpPr>
        <p:spPr>
          <a:xfrm>
            <a:off x="828675" y="84138"/>
            <a:ext cx="777875" cy="40957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spcFirstLastPara="1" lIns="50800" tIns="50800" rIns="50800" bIns="50800" spcCol="38100" anchor="ctr">
            <a:spAutoFit/>
          </a:bodyPr>
          <a:lstStyle/>
          <a:p>
            <a:pPr fontAlgn="auto" latinLnBrk="1" hangingPunct="0">
              <a:spcBef>
                <a:spcPts val="0"/>
              </a:spcBef>
              <a:spcAft>
                <a:spcPts val="0"/>
              </a:spcAft>
              <a:defRPr/>
            </a:pPr>
            <a:fld id="{37BE1B95-55DA-448B-8D22-4872C667F54A}" type="slidenum">
              <a:rPr lang="pl-PL" sz="2000" b="1" kern="0">
                <a:solidFill>
                  <a:schemeClr val="bg1"/>
                </a:solidFill>
                <a:latin typeface="Calibri" panose="020F0502020204030204" pitchFamily="34" charset="0"/>
                <a:cs typeface="+mn-cs"/>
              </a:rPr>
              <a:pPr fontAlgn="auto" latinLnBrk="1" hangingPunct="0">
                <a:spcBef>
                  <a:spcPts val="0"/>
                </a:spcBef>
                <a:spcAft>
                  <a:spcPts val="0"/>
                </a:spcAft>
                <a:defRPr/>
              </a:pPr>
              <a:t>‹#›</a:t>
            </a:fld>
            <a:endParaRPr lang="pl-PL" sz="1900" b="1" kern="0" dirty="0">
              <a:solidFill>
                <a:schemeClr val="bg1"/>
              </a:solidFill>
              <a:latin typeface="Calibri" panose="020F0502020204030204" pitchFamily="34" charset="0"/>
              <a:cs typeface="+mn-cs"/>
            </a:endParaRPr>
          </a:p>
        </p:txBody>
      </p:sp>
      <p:sp>
        <p:nvSpPr>
          <p:cNvPr id="15" name="Symbol zastępczy tekstu 14"/>
          <p:cNvSpPr>
            <a:spLocks noGrp="1"/>
          </p:cNvSpPr>
          <p:nvPr>
            <p:ph type="body" sz="quarter" idx="11"/>
          </p:nvPr>
        </p:nvSpPr>
        <p:spPr>
          <a:xfrm>
            <a:off x="6790432" y="4804792"/>
            <a:ext cx="5508776" cy="3528392"/>
          </a:xfrm>
          <a:prstGeom prst="rect">
            <a:avLst/>
          </a:prstGeom>
        </p:spPr>
        <p:txBody>
          <a:bodyPr/>
          <a:lstStyle>
            <a:lvl1pPr marL="0" indent="0">
              <a:spcBef>
                <a:spcPts val="0"/>
              </a:spcBef>
              <a:spcAft>
                <a:spcPts val="600"/>
              </a:spcAft>
              <a:buFont typeface="Arial" panose="020B0604020202020204" pitchFamily="34" charset="0"/>
              <a:buNone/>
              <a:defRPr sz="2000" b="0">
                <a:solidFill>
                  <a:schemeClr val="tx2"/>
                </a:solidFill>
                <a:latin typeface="Calibri" panose="020F0502020204030204" pitchFamily="34" charset="0"/>
              </a:defRPr>
            </a:lvl1pPr>
            <a:lvl2pPr marL="432000" indent="-432000">
              <a:spcBef>
                <a:spcPts val="0"/>
              </a:spcBef>
              <a:spcAft>
                <a:spcPts val="600"/>
              </a:spcAft>
              <a:buFont typeface="Arial" panose="020B0604020202020204" pitchFamily="34" charset="0"/>
              <a:buChar char="•"/>
              <a:defRPr sz="2000" b="0">
                <a:solidFill>
                  <a:schemeClr val="tx2"/>
                </a:solidFill>
                <a:latin typeface="Calibri" panose="020F0502020204030204" pitchFamily="34" charset="0"/>
              </a:defRPr>
            </a:lvl2pPr>
            <a:lvl3pPr marL="864000" indent="-432000">
              <a:spcBef>
                <a:spcPts val="0"/>
              </a:spcBef>
              <a:spcAft>
                <a:spcPts val="600"/>
              </a:spcAft>
              <a:buFont typeface="Arial" panose="020B0604020202020204" pitchFamily="34" charset="0"/>
              <a:buChar char="•"/>
              <a:defRPr sz="2000" b="0">
                <a:solidFill>
                  <a:schemeClr val="tx2"/>
                </a:solidFill>
                <a:latin typeface="Calibri" panose="020F0502020204030204" pitchFamily="34" charset="0"/>
              </a:defRPr>
            </a:lvl3pPr>
            <a:lvl4pPr marL="1296000" indent="-432000">
              <a:spcBef>
                <a:spcPts val="0"/>
              </a:spcBef>
              <a:spcAft>
                <a:spcPts val="600"/>
              </a:spcAft>
              <a:buFont typeface="Arial" panose="020B0604020202020204" pitchFamily="34" charset="0"/>
              <a:buChar char="•"/>
              <a:defRPr sz="2000" b="0">
                <a:solidFill>
                  <a:schemeClr val="tx2"/>
                </a:solidFill>
                <a:latin typeface="Calibri" panose="020F0502020204030204" pitchFamily="34" charset="0"/>
              </a:defRPr>
            </a:lvl4pPr>
            <a:lvl5pPr marL="2222500" indent="-444500">
              <a:buFont typeface="Arial" panose="020B0604020202020204" pitchFamily="34" charset="0"/>
              <a:buChar char="•"/>
              <a:defRPr sz="1600" b="0">
                <a:latin typeface="+mn-lt"/>
              </a:defRPr>
            </a:lvl5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p:txBody>
      </p:sp>
      <p:sp>
        <p:nvSpPr>
          <p:cNvPr id="16" name="Symbol zastępczy tekstu 14"/>
          <p:cNvSpPr>
            <a:spLocks noGrp="1"/>
          </p:cNvSpPr>
          <p:nvPr>
            <p:ph type="body" sz="quarter" idx="12"/>
          </p:nvPr>
        </p:nvSpPr>
        <p:spPr>
          <a:xfrm>
            <a:off x="6790432" y="2932584"/>
            <a:ext cx="5472608" cy="1656184"/>
          </a:xfrm>
          <a:prstGeom prst="rect">
            <a:avLst/>
          </a:prstGeom>
        </p:spPr>
        <p:txBody>
          <a:bodyPr/>
          <a:lstStyle>
            <a:lvl1pPr marL="0" marR="0" indent="0" defTabSz="584200" eaLnBrk="1" fontAlgn="auto" latinLnBrk="0" hangingPunct="1">
              <a:lnSpc>
                <a:spcPct val="100000"/>
              </a:lnSpc>
              <a:spcBef>
                <a:spcPts val="4200"/>
              </a:spcBef>
              <a:spcAft>
                <a:spcPts val="0"/>
              </a:spcAft>
              <a:buClrTx/>
              <a:buSzPct val="75000"/>
              <a:buFont typeface="Arial" panose="020B0604020202020204" pitchFamily="34" charset="0"/>
              <a:buNone/>
              <a:tabLst/>
              <a:defRPr sz="2500" b="0" baseline="0">
                <a:solidFill>
                  <a:schemeClr val="tx1"/>
                </a:solidFill>
                <a:latin typeface="Calibri" panose="020F0502020204030204" pitchFamily="34" charset="0"/>
              </a:defRPr>
            </a:lvl1pPr>
            <a:lvl2pPr marL="889000" indent="-444500">
              <a:buFont typeface="Arial" panose="020B0604020202020204" pitchFamily="34" charset="0"/>
              <a:buChar char="•"/>
              <a:defRPr sz="1600" b="0">
                <a:latin typeface="+mn-lt"/>
              </a:defRPr>
            </a:lvl2pPr>
            <a:lvl3pPr marL="1333500" indent="-444500">
              <a:buFont typeface="Arial" panose="020B0604020202020204" pitchFamily="34" charset="0"/>
              <a:buChar char="•"/>
              <a:defRPr sz="1600" b="0">
                <a:latin typeface="+mn-lt"/>
              </a:defRPr>
            </a:lvl3pPr>
            <a:lvl4pPr marL="1778000" indent="-444500">
              <a:buFont typeface="Arial" panose="020B0604020202020204" pitchFamily="34" charset="0"/>
              <a:buChar char="•"/>
              <a:defRPr sz="1600" b="0">
                <a:latin typeface="+mn-lt"/>
              </a:defRPr>
            </a:lvl4pPr>
            <a:lvl5pPr marL="2222500" indent="-444500">
              <a:buFont typeface="Arial" panose="020B0604020202020204" pitchFamily="34" charset="0"/>
              <a:buChar char="•"/>
              <a:defRPr sz="1600" b="0">
                <a:latin typeface="+mn-lt"/>
              </a:defRPr>
            </a:lvl5pPr>
          </a:lstStyle>
          <a:p>
            <a:pPr lvl="0"/>
            <a:r>
              <a:rPr lang="en-US" dirty="0" smtClean="0"/>
              <a:t>Click to edit Master text styles</a:t>
            </a:r>
          </a:p>
        </p:txBody>
      </p:sp>
      <p:sp>
        <p:nvSpPr>
          <p:cNvPr id="17" name="Symbol zastępczy tekstu 2"/>
          <p:cNvSpPr>
            <a:spLocks noGrp="1"/>
          </p:cNvSpPr>
          <p:nvPr>
            <p:ph type="body" sz="quarter" idx="13"/>
          </p:nvPr>
        </p:nvSpPr>
        <p:spPr>
          <a:xfrm>
            <a:off x="3046016" y="77664"/>
            <a:ext cx="9217024" cy="381719"/>
          </a:xfrm>
          <a:prstGeom prst="rect">
            <a:avLst/>
          </a:prstGeom>
        </p:spPr>
        <p:txBody>
          <a:bodyPr anchor="t">
            <a:normAutofit/>
          </a:bodyPr>
          <a:lstStyle>
            <a:lvl1pPr marL="0" indent="0" algn="l">
              <a:spcBef>
                <a:spcPts val="0"/>
              </a:spcBef>
              <a:spcAft>
                <a:spcPts val="600"/>
              </a:spcAft>
              <a:buNone/>
              <a:defRPr sz="1900" b="1" baseline="0">
                <a:solidFill>
                  <a:schemeClr val="tx1"/>
                </a:solidFill>
                <a:latin typeface="Calibri" panose="020F0502020204030204" pitchFamily="34" charset="0"/>
              </a:defRPr>
            </a:lvl1pPr>
          </a:lstStyle>
          <a:p>
            <a:pPr lvl="0"/>
            <a:r>
              <a:rPr lang="en-US" dirty="0" smtClean="0"/>
              <a:t>Click to edit Master text styles</a:t>
            </a:r>
          </a:p>
        </p:txBody>
      </p:sp>
      <p:sp>
        <p:nvSpPr>
          <p:cNvPr id="18" name="Symbol zastępczy tekstu 14"/>
          <p:cNvSpPr>
            <a:spLocks noGrp="1"/>
          </p:cNvSpPr>
          <p:nvPr>
            <p:ph type="body" sz="quarter" idx="14"/>
          </p:nvPr>
        </p:nvSpPr>
        <p:spPr>
          <a:xfrm>
            <a:off x="6790432" y="916359"/>
            <a:ext cx="5472608" cy="1512169"/>
          </a:xfrm>
          <a:prstGeom prst="rect">
            <a:avLst/>
          </a:prstGeom>
        </p:spPr>
        <p:txBody>
          <a:bodyPr/>
          <a:lstStyle>
            <a:lvl1pPr marL="0" indent="0">
              <a:spcBef>
                <a:spcPts val="0"/>
              </a:spcBef>
              <a:spcAft>
                <a:spcPts val="0"/>
              </a:spcAft>
              <a:buFont typeface="Arial" panose="020B0604020202020204" pitchFamily="34" charset="0"/>
              <a:buNone/>
              <a:defRPr sz="3400" b="1" baseline="0">
                <a:solidFill>
                  <a:schemeClr val="tx1"/>
                </a:solidFill>
                <a:latin typeface="Calibri" panose="020F0502020204030204" pitchFamily="34" charset="0"/>
              </a:defRPr>
            </a:lvl1pPr>
            <a:lvl2pPr marL="889000" indent="-444500">
              <a:buFont typeface="Arial" panose="020B0604020202020204" pitchFamily="34" charset="0"/>
              <a:buChar char="•"/>
              <a:defRPr sz="1600" b="0">
                <a:latin typeface="+mn-lt"/>
              </a:defRPr>
            </a:lvl2pPr>
            <a:lvl3pPr marL="1333500" indent="-444500">
              <a:buFont typeface="Arial" panose="020B0604020202020204" pitchFamily="34" charset="0"/>
              <a:buChar char="•"/>
              <a:defRPr sz="1600" b="0">
                <a:latin typeface="+mn-lt"/>
              </a:defRPr>
            </a:lvl3pPr>
            <a:lvl4pPr marL="1778000" indent="-444500">
              <a:buFont typeface="Arial" panose="020B0604020202020204" pitchFamily="34" charset="0"/>
              <a:buChar char="•"/>
              <a:defRPr sz="1600" b="0">
                <a:latin typeface="+mn-lt"/>
              </a:defRPr>
            </a:lvl4pPr>
            <a:lvl5pPr marL="2222500" indent="-444500">
              <a:buFont typeface="Arial" panose="020B0604020202020204" pitchFamily="34" charset="0"/>
              <a:buChar char="•"/>
              <a:defRPr sz="1600" b="0">
                <a:latin typeface="+mn-lt"/>
              </a:defRPr>
            </a:lvl5pPr>
          </a:lstStyle>
          <a:p>
            <a:pPr lvl="0"/>
            <a:r>
              <a:rPr lang="en-US" dirty="0" smtClean="0"/>
              <a:t>Click to edit Master text styles</a:t>
            </a:r>
          </a:p>
        </p:txBody>
      </p:sp>
      <p:sp>
        <p:nvSpPr>
          <p:cNvPr id="21" name="Symbol zastępczy zawartości 20"/>
          <p:cNvSpPr>
            <a:spLocks noGrp="1"/>
          </p:cNvSpPr>
          <p:nvPr>
            <p:ph sz="quarter" idx="15"/>
          </p:nvPr>
        </p:nvSpPr>
        <p:spPr>
          <a:xfrm>
            <a:off x="741760" y="916360"/>
            <a:ext cx="5473302" cy="7416824"/>
          </a:xfrm>
          <a:prstGeom prst="rect">
            <a:avLst/>
          </a:prstGeom>
        </p:spPr>
        <p:txBody>
          <a:bodyPr/>
          <a:lstStyle>
            <a:lvl1pPr marL="0" indent="0">
              <a:spcBef>
                <a:spcPts val="0"/>
              </a:spcBef>
              <a:spcAft>
                <a:spcPts val="600"/>
              </a:spcAft>
              <a:buNone/>
              <a:defRPr sz="2000">
                <a:solidFill>
                  <a:schemeClr val="tx2"/>
                </a:solidFill>
                <a:latin typeface="Calibri" panose="020F0502020204030204" pitchFamily="34" charset="0"/>
              </a:defRPr>
            </a:lvl1pPr>
            <a:lvl2pPr marL="432000" indent="-432000">
              <a:spcBef>
                <a:spcPts val="0"/>
              </a:spcBef>
              <a:spcAft>
                <a:spcPts val="600"/>
              </a:spcAft>
              <a:defRPr sz="2000">
                <a:solidFill>
                  <a:schemeClr val="tx2"/>
                </a:solidFill>
                <a:latin typeface="Calibri" panose="020F0502020204030204" pitchFamily="34" charset="0"/>
              </a:defRPr>
            </a:lvl2pPr>
            <a:lvl3pPr marL="864000" indent="-432000">
              <a:spcBef>
                <a:spcPts val="0"/>
              </a:spcBef>
              <a:spcAft>
                <a:spcPts val="600"/>
              </a:spcAft>
              <a:defRPr sz="2000">
                <a:solidFill>
                  <a:schemeClr val="tx2"/>
                </a:solidFill>
                <a:latin typeface="Calibri" panose="020F0502020204030204" pitchFamily="34" charset="0"/>
              </a:defRPr>
            </a:lvl3pPr>
            <a:lvl4pPr marL="1296000" indent="-432000">
              <a:spcBef>
                <a:spcPts val="0"/>
              </a:spcBef>
              <a:spcAft>
                <a:spcPts val="600"/>
              </a:spcAft>
              <a:defRPr sz="2000">
                <a:solidFill>
                  <a:schemeClr val="tx2"/>
                </a:solidFill>
                <a:latin typeface="Calibri" panose="020F0502020204030204" pitchFamily="34" charset="0"/>
              </a:defRPr>
            </a:lvl4pPr>
            <a:lvl5pPr>
              <a:defRPr sz="1600">
                <a:solidFill>
                  <a:schemeClr val="tx2"/>
                </a:solidFill>
                <a:latin typeface="+mn-lt"/>
              </a:defRPr>
            </a:lvl5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usty">
    <p:spTree>
      <p:nvGrpSpPr>
        <p:cNvPr id="1" name=""/>
        <p:cNvGrpSpPr/>
        <p:nvPr/>
      </p:nvGrpSpPr>
      <p:grpSpPr>
        <a:xfrm>
          <a:off x="0" y="0"/>
          <a:ext cx="0" cy="0"/>
          <a:chOff x="0" y="0"/>
          <a:chExt cx="0" cy="0"/>
        </a:xfrm>
      </p:grpSpPr>
      <p:grpSp>
        <p:nvGrpSpPr>
          <p:cNvPr id="3" name="Grupa 3"/>
          <p:cNvGrpSpPr>
            <a:grpSpLocks/>
          </p:cNvGrpSpPr>
          <p:nvPr userDrawn="1"/>
        </p:nvGrpSpPr>
        <p:grpSpPr bwMode="auto">
          <a:xfrm>
            <a:off x="0" y="0"/>
            <a:ext cx="13004800" cy="9772650"/>
            <a:chOff x="-1" y="0"/>
            <a:chExt cx="13004802" cy="9773344"/>
          </a:xfrm>
        </p:grpSpPr>
        <p:sp>
          <p:nvSpPr>
            <p:cNvPr id="4" name="Trapez 3"/>
            <p:cNvSpPr/>
            <p:nvPr/>
          </p:nvSpPr>
          <p:spPr>
            <a:xfrm flipH="1" flipV="1">
              <a:off x="3174" y="0"/>
              <a:ext cx="2922588" cy="574716"/>
            </a:xfrm>
            <a:custGeom>
              <a:avLst/>
              <a:gdLst>
                <a:gd name="connsiteX0" fmla="*/ 0 w 12651729"/>
                <a:gd name="connsiteY0" fmla="*/ 1132384 h 1132384"/>
                <a:gd name="connsiteX1" fmla="*/ 448503 w 12651729"/>
                <a:gd name="connsiteY1" fmla="*/ 0 h 1132384"/>
                <a:gd name="connsiteX2" fmla="*/ 12203226 w 12651729"/>
                <a:gd name="connsiteY2" fmla="*/ 0 h 1132384"/>
                <a:gd name="connsiteX3" fmla="*/ 12651729 w 12651729"/>
                <a:gd name="connsiteY3" fmla="*/ 1132384 h 1132384"/>
                <a:gd name="connsiteX4" fmla="*/ 0 w 12651729"/>
                <a:gd name="connsiteY4" fmla="*/ 1132384 h 1132384"/>
                <a:gd name="connsiteX0" fmla="*/ 0 w 12651729"/>
                <a:gd name="connsiteY0" fmla="*/ 1160959 h 1160959"/>
                <a:gd name="connsiteX1" fmla="*/ 448503 w 12651729"/>
                <a:gd name="connsiteY1" fmla="*/ 28575 h 1160959"/>
                <a:gd name="connsiteX2" fmla="*/ 12622326 w 12651729"/>
                <a:gd name="connsiteY2" fmla="*/ 0 h 1160959"/>
                <a:gd name="connsiteX3" fmla="*/ 12651729 w 12651729"/>
                <a:gd name="connsiteY3" fmla="*/ 1160959 h 1160959"/>
                <a:gd name="connsiteX4" fmla="*/ 0 w 12651729"/>
                <a:gd name="connsiteY4" fmla="*/ 1160959 h 1160959"/>
                <a:gd name="connsiteX0" fmla="*/ 0 w 12654076"/>
                <a:gd name="connsiteY0" fmla="*/ 1167309 h 1167309"/>
                <a:gd name="connsiteX1" fmla="*/ 448503 w 12654076"/>
                <a:gd name="connsiteY1" fmla="*/ 34925 h 1167309"/>
                <a:gd name="connsiteX2" fmla="*/ 12654076 w 12654076"/>
                <a:gd name="connsiteY2" fmla="*/ 0 h 1167309"/>
                <a:gd name="connsiteX3" fmla="*/ 12651729 w 12654076"/>
                <a:gd name="connsiteY3" fmla="*/ 1167309 h 1167309"/>
                <a:gd name="connsiteX4" fmla="*/ 0 w 12654076"/>
                <a:gd name="connsiteY4" fmla="*/ 1167309 h 1167309"/>
                <a:gd name="connsiteX0" fmla="*/ 0 w 12660426"/>
                <a:gd name="connsiteY0" fmla="*/ 1148259 h 1148259"/>
                <a:gd name="connsiteX1" fmla="*/ 448503 w 12660426"/>
                <a:gd name="connsiteY1" fmla="*/ 15875 h 1148259"/>
                <a:gd name="connsiteX2" fmla="*/ 12660426 w 12660426"/>
                <a:gd name="connsiteY2" fmla="*/ 0 h 1148259"/>
                <a:gd name="connsiteX3" fmla="*/ 12651729 w 12660426"/>
                <a:gd name="connsiteY3" fmla="*/ 1148259 h 1148259"/>
                <a:gd name="connsiteX4" fmla="*/ 0 w 12660426"/>
                <a:gd name="connsiteY4" fmla="*/ 1148259 h 1148259"/>
                <a:gd name="connsiteX0" fmla="*/ 0 w 12670336"/>
                <a:gd name="connsiteY0" fmla="*/ 1148259 h 1148259"/>
                <a:gd name="connsiteX1" fmla="*/ 448503 w 12670336"/>
                <a:gd name="connsiteY1" fmla="*/ 15875 h 1148259"/>
                <a:gd name="connsiteX2" fmla="*/ 12660426 w 12670336"/>
                <a:gd name="connsiteY2" fmla="*/ 0 h 1148259"/>
                <a:gd name="connsiteX3" fmla="*/ 12670298 w 12670336"/>
                <a:gd name="connsiteY3" fmla="*/ 1148259 h 1148259"/>
                <a:gd name="connsiteX4" fmla="*/ 0 w 12670336"/>
                <a:gd name="connsiteY4" fmla="*/ 1148259 h 1148259"/>
                <a:gd name="connsiteX0" fmla="*/ 0 w 12672031"/>
                <a:gd name="connsiteY0" fmla="*/ 1143497 h 1143497"/>
                <a:gd name="connsiteX1" fmla="*/ 448503 w 12672031"/>
                <a:gd name="connsiteY1" fmla="*/ 11113 h 1143497"/>
                <a:gd name="connsiteX2" fmla="*/ 12672031 w 12672031"/>
                <a:gd name="connsiteY2" fmla="*/ 0 h 1143497"/>
                <a:gd name="connsiteX3" fmla="*/ 12670298 w 12672031"/>
                <a:gd name="connsiteY3" fmla="*/ 1143497 h 1143497"/>
                <a:gd name="connsiteX4" fmla="*/ 0 w 12672031"/>
                <a:gd name="connsiteY4" fmla="*/ 1143497 h 1143497"/>
                <a:gd name="connsiteX0" fmla="*/ 0 w 12670360"/>
                <a:gd name="connsiteY0" fmla="*/ 1143497 h 1143497"/>
                <a:gd name="connsiteX1" fmla="*/ 448503 w 12670360"/>
                <a:gd name="connsiteY1" fmla="*/ 11113 h 1143497"/>
                <a:gd name="connsiteX2" fmla="*/ 12665068 w 12670360"/>
                <a:gd name="connsiteY2" fmla="*/ 0 h 1143497"/>
                <a:gd name="connsiteX3" fmla="*/ 12670298 w 12670360"/>
                <a:gd name="connsiteY3" fmla="*/ 1143497 h 1143497"/>
                <a:gd name="connsiteX4" fmla="*/ 0 w 12670360"/>
                <a:gd name="connsiteY4" fmla="*/ 1143497 h 1143497"/>
                <a:gd name="connsiteX0" fmla="*/ 0 w 12672030"/>
                <a:gd name="connsiteY0" fmla="*/ 1145878 h 1145878"/>
                <a:gd name="connsiteX1" fmla="*/ 448503 w 12672030"/>
                <a:gd name="connsiteY1" fmla="*/ 13494 h 1145878"/>
                <a:gd name="connsiteX2" fmla="*/ 12672030 w 12672030"/>
                <a:gd name="connsiteY2" fmla="*/ 0 h 1145878"/>
                <a:gd name="connsiteX3" fmla="*/ 12670298 w 12672030"/>
                <a:gd name="connsiteY3" fmla="*/ 1145878 h 1145878"/>
                <a:gd name="connsiteX4" fmla="*/ 0 w 12672030"/>
                <a:gd name="connsiteY4" fmla="*/ 1145878 h 1145878"/>
                <a:gd name="connsiteX0" fmla="*/ 0 w 12670360"/>
                <a:gd name="connsiteY0" fmla="*/ 1145878 h 1145878"/>
                <a:gd name="connsiteX1" fmla="*/ 448503 w 12670360"/>
                <a:gd name="connsiteY1" fmla="*/ 13494 h 1145878"/>
                <a:gd name="connsiteX2" fmla="*/ 12665067 w 12670360"/>
                <a:gd name="connsiteY2" fmla="*/ 0 h 1145878"/>
                <a:gd name="connsiteX3" fmla="*/ 12670298 w 12670360"/>
                <a:gd name="connsiteY3" fmla="*/ 1145878 h 1145878"/>
                <a:gd name="connsiteX4" fmla="*/ 0 w 12670360"/>
                <a:gd name="connsiteY4" fmla="*/ 1145878 h 1145878"/>
                <a:gd name="connsiteX0" fmla="*/ 0 w 12674351"/>
                <a:gd name="connsiteY0" fmla="*/ 1145878 h 1145878"/>
                <a:gd name="connsiteX1" fmla="*/ 448503 w 12674351"/>
                <a:gd name="connsiteY1" fmla="*/ 13494 h 1145878"/>
                <a:gd name="connsiteX2" fmla="*/ 12674351 w 12674351"/>
                <a:gd name="connsiteY2" fmla="*/ 0 h 1145878"/>
                <a:gd name="connsiteX3" fmla="*/ 12670298 w 12674351"/>
                <a:gd name="connsiteY3" fmla="*/ 1145878 h 1145878"/>
                <a:gd name="connsiteX4" fmla="*/ 0 w 12674351"/>
                <a:gd name="connsiteY4" fmla="*/ 1145878 h 1145878"/>
                <a:gd name="connsiteX0" fmla="*/ 0 w 12670390"/>
                <a:gd name="connsiteY0" fmla="*/ 1145878 h 1145878"/>
                <a:gd name="connsiteX1" fmla="*/ 448503 w 12670390"/>
                <a:gd name="connsiteY1" fmla="*/ 13494 h 1145878"/>
                <a:gd name="connsiteX2" fmla="*/ 12667387 w 12670390"/>
                <a:gd name="connsiteY2" fmla="*/ 0 h 1145878"/>
                <a:gd name="connsiteX3" fmla="*/ 12670298 w 12670390"/>
                <a:gd name="connsiteY3" fmla="*/ 1145878 h 1145878"/>
                <a:gd name="connsiteX4" fmla="*/ 0 w 12670390"/>
                <a:gd name="connsiteY4" fmla="*/ 1145878 h 1145878"/>
                <a:gd name="connsiteX0" fmla="*/ 0 w 12670390"/>
                <a:gd name="connsiteY0" fmla="*/ 1145878 h 1145878"/>
                <a:gd name="connsiteX1" fmla="*/ 436898 w 12670390"/>
                <a:gd name="connsiteY1" fmla="*/ 1588 h 1145878"/>
                <a:gd name="connsiteX2" fmla="*/ 12667387 w 12670390"/>
                <a:gd name="connsiteY2" fmla="*/ 0 h 1145878"/>
                <a:gd name="connsiteX3" fmla="*/ 12670298 w 12670390"/>
                <a:gd name="connsiteY3" fmla="*/ 1145878 h 1145878"/>
                <a:gd name="connsiteX4" fmla="*/ 0 w 12670390"/>
                <a:gd name="connsiteY4" fmla="*/ 1145878 h 1145878"/>
                <a:gd name="connsiteX0" fmla="*/ 0 w 12681995"/>
                <a:gd name="connsiteY0" fmla="*/ 1148260 h 1148260"/>
                <a:gd name="connsiteX1" fmla="*/ 448503 w 12681995"/>
                <a:gd name="connsiteY1" fmla="*/ 1588 h 1148260"/>
                <a:gd name="connsiteX2" fmla="*/ 12678992 w 12681995"/>
                <a:gd name="connsiteY2" fmla="*/ 0 h 1148260"/>
                <a:gd name="connsiteX3" fmla="*/ 12681903 w 12681995"/>
                <a:gd name="connsiteY3" fmla="*/ 1145878 h 1148260"/>
                <a:gd name="connsiteX4" fmla="*/ 0 w 12681995"/>
                <a:gd name="connsiteY4" fmla="*/ 1148260 h 1148260"/>
                <a:gd name="connsiteX0" fmla="*/ 0 w 12681995"/>
                <a:gd name="connsiteY0" fmla="*/ 1161912 h 1161912"/>
                <a:gd name="connsiteX1" fmla="*/ 745982 w 12681995"/>
                <a:gd name="connsiteY1" fmla="*/ 0 h 1161912"/>
                <a:gd name="connsiteX2" fmla="*/ 12678992 w 12681995"/>
                <a:gd name="connsiteY2" fmla="*/ 13652 h 1161912"/>
                <a:gd name="connsiteX3" fmla="*/ 12681903 w 12681995"/>
                <a:gd name="connsiteY3" fmla="*/ 1159530 h 1161912"/>
                <a:gd name="connsiteX4" fmla="*/ 0 w 12681995"/>
                <a:gd name="connsiteY4" fmla="*/ 1161912 h 1161912"/>
                <a:gd name="connsiteX0" fmla="*/ 0 w 12681995"/>
                <a:gd name="connsiteY0" fmla="*/ 1148260 h 1148260"/>
                <a:gd name="connsiteX1" fmla="*/ 1010407 w 12681995"/>
                <a:gd name="connsiteY1" fmla="*/ 1588 h 1148260"/>
                <a:gd name="connsiteX2" fmla="*/ 12678992 w 12681995"/>
                <a:gd name="connsiteY2" fmla="*/ 0 h 1148260"/>
                <a:gd name="connsiteX3" fmla="*/ 12681903 w 12681995"/>
                <a:gd name="connsiteY3" fmla="*/ 1145878 h 1148260"/>
                <a:gd name="connsiteX4" fmla="*/ 0 w 12681995"/>
                <a:gd name="connsiteY4" fmla="*/ 1148260 h 1148260"/>
                <a:gd name="connsiteX0" fmla="*/ 0 w 12681995"/>
                <a:gd name="connsiteY0" fmla="*/ 1148260 h 1148260"/>
                <a:gd name="connsiteX1" fmla="*/ 1208726 w 12681995"/>
                <a:gd name="connsiteY1" fmla="*/ 1588 h 1148260"/>
                <a:gd name="connsiteX2" fmla="*/ 12678992 w 12681995"/>
                <a:gd name="connsiteY2" fmla="*/ 0 h 1148260"/>
                <a:gd name="connsiteX3" fmla="*/ 12681903 w 12681995"/>
                <a:gd name="connsiteY3" fmla="*/ 1145878 h 1148260"/>
                <a:gd name="connsiteX4" fmla="*/ 0 w 12681995"/>
                <a:gd name="connsiteY4" fmla="*/ 1148260 h 1148260"/>
                <a:gd name="connsiteX0" fmla="*/ 0 w 12681995"/>
                <a:gd name="connsiteY0" fmla="*/ 1161912 h 1161912"/>
                <a:gd name="connsiteX1" fmla="*/ 1043460 w 12681995"/>
                <a:gd name="connsiteY1" fmla="*/ 0 h 1161912"/>
                <a:gd name="connsiteX2" fmla="*/ 12678992 w 12681995"/>
                <a:gd name="connsiteY2" fmla="*/ 13652 h 1161912"/>
                <a:gd name="connsiteX3" fmla="*/ 12681903 w 12681995"/>
                <a:gd name="connsiteY3" fmla="*/ 1159530 h 1161912"/>
                <a:gd name="connsiteX4" fmla="*/ 0 w 12681995"/>
                <a:gd name="connsiteY4" fmla="*/ 1161912 h 1161912"/>
                <a:gd name="connsiteX0" fmla="*/ 0 w 12681995"/>
                <a:gd name="connsiteY0" fmla="*/ 1148260 h 1148260"/>
                <a:gd name="connsiteX1" fmla="*/ 1043460 w 12681995"/>
                <a:gd name="connsiteY1" fmla="*/ 53024 h 1148260"/>
                <a:gd name="connsiteX2" fmla="*/ 12678992 w 12681995"/>
                <a:gd name="connsiteY2" fmla="*/ 0 h 1148260"/>
                <a:gd name="connsiteX3" fmla="*/ 12681903 w 12681995"/>
                <a:gd name="connsiteY3" fmla="*/ 1145878 h 1148260"/>
                <a:gd name="connsiteX4" fmla="*/ 0 w 12681995"/>
                <a:gd name="connsiteY4" fmla="*/ 1148260 h 1148260"/>
                <a:gd name="connsiteX0" fmla="*/ 0 w 12681995"/>
                <a:gd name="connsiteY0" fmla="*/ 1148260 h 1148260"/>
                <a:gd name="connsiteX1" fmla="*/ 1064120 w 12681995"/>
                <a:gd name="connsiteY1" fmla="*/ 253048 h 1148260"/>
                <a:gd name="connsiteX2" fmla="*/ 12678992 w 12681995"/>
                <a:gd name="connsiteY2" fmla="*/ 0 h 1148260"/>
                <a:gd name="connsiteX3" fmla="*/ 12681903 w 12681995"/>
                <a:gd name="connsiteY3" fmla="*/ 1145878 h 1148260"/>
                <a:gd name="connsiteX4" fmla="*/ 0 w 12681995"/>
                <a:gd name="connsiteY4" fmla="*/ 1148260 h 1148260"/>
                <a:gd name="connsiteX0" fmla="*/ 0 w 12681995"/>
                <a:gd name="connsiteY0" fmla="*/ 1148260 h 1148260"/>
                <a:gd name="connsiteX1" fmla="*/ 1033132 w 12681995"/>
                <a:gd name="connsiteY1" fmla="*/ 636 h 1148260"/>
                <a:gd name="connsiteX2" fmla="*/ 12678992 w 12681995"/>
                <a:gd name="connsiteY2" fmla="*/ 0 h 1148260"/>
                <a:gd name="connsiteX3" fmla="*/ 12681903 w 12681995"/>
                <a:gd name="connsiteY3" fmla="*/ 1145878 h 1148260"/>
                <a:gd name="connsiteX4" fmla="*/ 0 w 12681995"/>
                <a:gd name="connsiteY4" fmla="*/ 1148260 h 11482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81995" h="1148260">
                  <a:moveTo>
                    <a:pt x="0" y="1148260"/>
                  </a:moveTo>
                  <a:lnTo>
                    <a:pt x="1033132" y="636"/>
                  </a:lnTo>
                  <a:lnTo>
                    <a:pt x="12678992" y="0"/>
                  </a:lnTo>
                  <a:cubicBezTo>
                    <a:pt x="12678210" y="389103"/>
                    <a:pt x="12682685" y="756775"/>
                    <a:pt x="12681903" y="1145878"/>
                  </a:cubicBezTo>
                  <a:lnTo>
                    <a:pt x="0" y="1148260"/>
                  </a:lnTo>
                  <a:close/>
                </a:path>
              </a:pathLst>
            </a:custGeom>
            <a:solidFill>
              <a:schemeClr val="accent1"/>
            </a:solidFill>
            <a:ln w="12700" cap="flat">
              <a:noFill/>
              <a:miter lim="400000"/>
            </a:ln>
            <a:effectLst/>
          </p:spPr>
          <p:style>
            <a:lnRef idx="0">
              <a:scrgbClr r="0" g="0" b="0"/>
            </a:lnRef>
            <a:fillRef idx="0">
              <a:scrgbClr r="0" g="0" b="0"/>
            </a:fillRef>
            <a:effectRef idx="0">
              <a:scrgbClr r="0" g="0" b="0"/>
            </a:effectRef>
            <a:fontRef idx="none"/>
          </p:style>
          <p:txBody>
            <a:bodyPr spcFirstLastPara="1" lIns="50800" tIns="50800" rIns="50800" bIns="50800" spcCol="38100" anchor="ctr">
              <a:spAutoFit/>
            </a:bodyPr>
            <a:lstStyle/>
            <a:p>
              <a:pPr algn="ctr" fontAlgn="auto" latinLnBrk="1" hangingPunct="0">
                <a:spcBef>
                  <a:spcPts val="0"/>
                </a:spcBef>
                <a:spcAft>
                  <a:spcPts val="0"/>
                </a:spcAft>
                <a:defRPr/>
              </a:pPr>
              <a:endParaRPr lang="pl-PL" sz="2400" kern="0" dirty="0">
                <a:solidFill>
                  <a:srgbClr val="FFFFFF"/>
                </a:solidFill>
                <a:latin typeface="+mn-lt"/>
                <a:cs typeface="+mn-cs"/>
              </a:endParaRPr>
            </a:p>
          </p:txBody>
        </p:sp>
        <p:grpSp>
          <p:nvGrpSpPr>
            <p:cNvPr id="5" name="Grupa 5"/>
            <p:cNvGrpSpPr>
              <a:grpSpLocks/>
            </p:cNvGrpSpPr>
            <p:nvPr/>
          </p:nvGrpSpPr>
          <p:grpSpPr bwMode="auto">
            <a:xfrm>
              <a:off x="-1" y="8625084"/>
              <a:ext cx="13004802" cy="1148260"/>
              <a:chOff x="-1" y="8625084"/>
              <a:chExt cx="13004802" cy="1148260"/>
            </a:xfrm>
          </p:grpSpPr>
          <p:sp>
            <p:nvSpPr>
              <p:cNvPr id="6" name="Trapez 3"/>
              <p:cNvSpPr/>
              <p:nvPr/>
            </p:nvSpPr>
            <p:spPr>
              <a:xfrm>
                <a:off x="-1" y="8625500"/>
                <a:ext cx="13004802" cy="1147844"/>
              </a:xfrm>
              <a:custGeom>
                <a:avLst/>
                <a:gdLst>
                  <a:gd name="connsiteX0" fmla="*/ 0 w 12651729"/>
                  <a:gd name="connsiteY0" fmla="*/ 1132384 h 1132384"/>
                  <a:gd name="connsiteX1" fmla="*/ 448503 w 12651729"/>
                  <a:gd name="connsiteY1" fmla="*/ 0 h 1132384"/>
                  <a:gd name="connsiteX2" fmla="*/ 12203226 w 12651729"/>
                  <a:gd name="connsiteY2" fmla="*/ 0 h 1132384"/>
                  <a:gd name="connsiteX3" fmla="*/ 12651729 w 12651729"/>
                  <a:gd name="connsiteY3" fmla="*/ 1132384 h 1132384"/>
                  <a:gd name="connsiteX4" fmla="*/ 0 w 12651729"/>
                  <a:gd name="connsiteY4" fmla="*/ 1132384 h 1132384"/>
                  <a:gd name="connsiteX0" fmla="*/ 0 w 12651729"/>
                  <a:gd name="connsiteY0" fmla="*/ 1160959 h 1160959"/>
                  <a:gd name="connsiteX1" fmla="*/ 448503 w 12651729"/>
                  <a:gd name="connsiteY1" fmla="*/ 28575 h 1160959"/>
                  <a:gd name="connsiteX2" fmla="*/ 12622326 w 12651729"/>
                  <a:gd name="connsiteY2" fmla="*/ 0 h 1160959"/>
                  <a:gd name="connsiteX3" fmla="*/ 12651729 w 12651729"/>
                  <a:gd name="connsiteY3" fmla="*/ 1160959 h 1160959"/>
                  <a:gd name="connsiteX4" fmla="*/ 0 w 12651729"/>
                  <a:gd name="connsiteY4" fmla="*/ 1160959 h 1160959"/>
                  <a:gd name="connsiteX0" fmla="*/ 0 w 12654076"/>
                  <a:gd name="connsiteY0" fmla="*/ 1167309 h 1167309"/>
                  <a:gd name="connsiteX1" fmla="*/ 448503 w 12654076"/>
                  <a:gd name="connsiteY1" fmla="*/ 34925 h 1167309"/>
                  <a:gd name="connsiteX2" fmla="*/ 12654076 w 12654076"/>
                  <a:gd name="connsiteY2" fmla="*/ 0 h 1167309"/>
                  <a:gd name="connsiteX3" fmla="*/ 12651729 w 12654076"/>
                  <a:gd name="connsiteY3" fmla="*/ 1167309 h 1167309"/>
                  <a:gd name="connsiteX4" fmla="*/ 0 w 12654076"/>
                  <a:gd name="connsiteY4" fmla="*/ 1167309 h 1167309"/>
                  <a:gd name="connsiteX0" fmla="*/ 0 w 12660426"/>
                  <a:gd name="connsiteY0" fmla="*/ 1148259 h 1148259"/>
                  <a:gd name="connsiteX1" fmla="*/ 448503 w 12660426"/>
                  <a:gd name="connsiteY1" fmla="*/ 15875 h 1148259"/>
                  <a:gd name="connsiteX2" fmla="*/ 12660426 w 12660426"/>
                  <a:gd name="connsiteY2" fmla="*/ 0 h 1148259"/>
                  <a:gd name="connsiteX3" fmla="*/ 12651729 w 12660426"/>
                  <a:gd name="connsiteY3" fmla="*/ 1148259 h 1148259"/>
                  <a:gd name="connsiteX4" fmla="*/ 0 w 12660426"/>
                  <a:gd name="connsiteY4" fmla="*/ 1148259 h 1148259"/>
                  <a:gd name="connsiteX0" fmla="*/ 0 w 12670336"/>
                  <a:gd name="connsiteY0" fmla="*/ 1148259 h 1148259"/>
                  <a:gd name="connsiteX1" fmla="*/ 448503 w 12670336"/>
                  <a:gd name="connsiteY1" fmla="*/ 15875 h 1148259"/>
                  <a:gd name="connsiteX2" fmla="*/ 12660426 w 12670336"/>
                  <a:gd name="connsiteY2" fmla="*/ 0 h 1148259"/>
                  <a:gd name="connsiteX3" fmla="*/ 12670298 w 12670336"/>
                  <a:gd name="connsiteY3" fmla="*/ 1148259 h 1148259"/>
                  <a:gd name="connsiteX4" fmla="*/ 0 w 12670336"/>
                  <a:gd name="connsiteY4" fmla="*/ 1148259 h 1148259"/>
                  <a:gd name="connsiteX0" fmla="*/ 0 w 12672031"/>
                  <a:gd name="connsiteY0" fmla="*/ 1143497 h 1143497"/>
                  <a:gd name="connsiteX1" fmla="*/ 448503 w 12672031"/>
                  <a:gd name="connsiteY1" fmla="*/ 11113 h 1143497"/>
                  <a:gd name="connsiteX2" fmla="*/ 12672031 w 12672031"/>
                  <a:gd name="connsiteY2" fmla="*/ 0 h 1143497"/>
                  <a:gd name="connsiteX3" fmla="*/ 12670298 w 12672031"/>
                  <a:gd name="connsiteY3" fmla="*/ 1143497 h 1143497"/>
                  <a:gd name="connsiteX4" fmla="*/ 0 w 12672031"/>
                  <a:gd name="connsiteY4" fmla="*/ 1143497 h 1143497"/>
                  <a:gd name="connsiteX0" fmla="*/ 0 w 12670360"/>
                  <a:gd name="connsiteY0" fmla="*/ 1143497 h 1143497"/>
                  <a:gd name="connsiteX1" fmla="*/ 448503 w 12670360"/>
                  <a:gd name="connsiteY1" fmla="*/ 11113 h 1143497"/>
                  <a:gd name="connsiteX2" fmla="*/ 12665068 w 12670360"/>
                  <a:gd name="connsiteY2" fmla="*/ 0 h 1143497"/>
                  <a:gd name="connsiteX3" fmla="*/ 12670298 w 12670360"/>
                  <a:gd name="connsiteY3" fmla="*/ 1143497 h 1143497"/>
                  <a:gd name="connsiteX4" fmla="*/ 0 w 12670360"/>
                  <a:gd name="connsiteY4" fmla="*/ 1143497 h 1143497"/>
                  <a:gd name="connsiteX0" fmla="*/ 0 w 12672030"/>
                  <a:gd name="connsiteY0" fmla="*/ 1145878 h 1145878"/>
                  <a:gd name="connsiteX1" fmla="*/ 448503 w 12672030"/>
                  <a:gd name="connsiteY1" fmla="*/ 13494 h 1145878"/>
                  <a:gd name="connsiteX2" fmla="*/ 12672030 w 12672030"/>
                  <a:gd name="connsiteY2" fmla="*/ 0 h 1145878"/>
                  <a:gd name="connsiteX3" fmla="*/ 12670298 w 12672030"/>
                  <a:gd name="connsiteY3" fmla="*/ 1145878 h 1145878"/>
                  <a:gd name="connsiteX4" fmla="*/ 0 w 12672030"/>
                  <a:gd name="connsiteY4" fmla="*/ 1145878 h 1145878"/>
                  <a:gd name="connsiteX0" fmla="*/ 0 w 12670360"/>
                  <a:gd name="connsiteY0" fmla="*/ 1145878 h 1145878"/>
                  <a:gd name="connsiteX1" fmla="*/ 448503 w 12670360"/>
                  <a:gd name="connsiteY1" fmla="*/ 13494 h 1145878"/>
                  <a:gd name="connsiteX2" fmla="*/ 12665067 w 12670360"/>
                  <a:gd name="connsiteY2" fmla="*/ 0 h 1145878"/>
                  <a:gd name="connsiteX3" fmla="*/ 12670298 w 12670360"/>
                  <a:gd name="connsiteY3" fmla="*/ 1145878 h 1145878"/>
                  <a:gd name="connsiteX4" fmla="*/ 0 w 12670360"/>
                  <a:gd name="connsiteY4" fmla="*/ 1145878 h 1145878"/>
                  <a:gd name="connsiteX0" fmla="*/ 0 w 12674351"/>
                  <a:gd name="connsiteY0" fmla="*/ 1145878 h 1145878"/>
                  <a:gd name="connsiteX1" fmla="*/ 448503 w 12674351"/>
                  <a:gd name="connsiteY1" fmla="*/ 13494 h 1145878"/>
                  <a:gd name="connsiteX2" fmla="*/ 12674351 w 12674351"/>
                  <a:gd name="connsiteY2" fmla="*/ 0 h 1145878"/>
                  <a:gd name="connsiteX3" fmla="*/ 12670298 w 12674351"/>
                  <a:gd name="connsiteY3" fmla="*/ 1145878 h 1145878"/>
                  <a:gd name="connsiteX4" fmla="*/ 0 w 12674351"/>
                  <a:gd name="connsiteY4" fmla="*/ 1145878 h 1145878"/>
                  <a:gd name="connsiteX0" fmla="*/ 0 w 12670390"/>
                  <a:gd name="connsiteY0" fmla="*/ 1145878 h 1145878"/>
                  <a:gd name="connsiteX1" fmla="*/ 448503 w 12670390"/>
                  <a:gd name="connsiteY1" fmla="*/ 13494 h 1145878"/>
                  <a:gd name="connsiteX2" fmla="*/ 12667387 w 12670390"/>
                  <a:gd name="connsiteY2" fmla="*/ 0 h 1145878"/>
                  <a:gd name="connsiteX3" fmla="*/ 12670298 w 12670390"/>
                  <a:gd name="connsiteY3" fmla="*/ 1145878 h 1145878"/>
                  <a:gd name="connsiteX4" fmla="*/ 0 w 12670390"/>
                  <a:gd name="connsiteY4" fmla="*/ 1145878 h 1145878"/>
                  <a:gd name="connsiteX0" fmla="*/ 0 w 12670390"/>
                  <a:gd name="connsiteY0" fmla="*/ 1145878 h 1145878"/>
                  <a:gd name="connsiteX1" fmla="*/ 436898 w 12670390"/>
                  <a:gd name="connsiteY1" fmla="*/ 1588 h 1145878"/>
                  <a:gd name="connsiteX2" fmla="*/ 12667387 w 12670390"/>
                  <a:gd name="connsiteY2" fmla="*/ 0 h 1145878"/>
                  <a:gd name="connsiteX3" fmla="*/ 12670298 w 12670390"/>
                  <a:gd name="connsiteY3" fmla="*/ 1145878 h 1145878"/>
                  <a:gd name="connsiteX4" fmla="*/ 0 w 12670390"/>
                  <a:gd name="connsiteY4" fmla="*/ 1145878 h 1145878"/>
                  <a:gd name="connsiteX0" fmla="*/ 0 w 12681995"/>
                  <a:gd name="connsiteY0" fmla="*/ 1148260 h 1148260"/>
                  <a:gd name="connsiteX1" fmla="*/ 448503 w 12681995"/>
                  <a:gd name="connsiteY1" fmla="*/ 1588 h 1148260"/>
                  <a:gd name="connsiteX2" fmla="*/ 12678992 w 12681995"/>
                  <a:gd name="connsiteY2" fmla="*/ 0 h 1148260"/>
                  <a:gd name="connsiteX3" fmla="*/ 12681903 w 12681995"/>
                  <a:gd name="connsiteY3" fmla="*/ 1145878 h 1148260"/>
                  <a:gd name="connsiteX4" fmla="*/ 0 w 12681995"/>
                  <a:gd name="connsiteY4" fmla="*/ 1148260 h 11482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81995" h="1148260">
                    <a:moveTo>
                      <a:pt x="0" y="1148260"/>
                    </a:moveTo>
                    <a:lnTo>
                      <a:pt x="448503" y="1588"/>
                    </a:lnTo>
                    <a:lnTo>
                      <a:pt x="12678992" y="0"/>
                    </a:lnTo>
                    <a:cubicBezTo>
                      <a:pt x="12678210" y="389103"/>
                      <a:pt x="12682685" y="756775"/>
                      <a:pt x="12681903" y="1145878"/>
                    </a:cubicBezTo>
                    <a:lnTo>
                      <a:pt x="0" y="1148260"/>
                    </a:lnTo>
                    <a:close/>
                  </a:path>
                </a:pathLst>
              </a:custGeom>
              <a:solidFill>
                <a:schemeClr val="accent2"/>
              </a:solidFill>
              <a:ln w="12700" cap="flat">
                <a:noFill/>
                <a:miter lim="400000"/>
              </a:ln>
              <a:effectLst/>
            </p:spPr>
            <p:style>
              <a:lnRef idx="0">
                <a:scrgbClr r="0" g="0" b="0"/>
              </a:lnRef>
              <a:fillRef idx="0">
                <a:scrgbClr r="0" g="0" b="0"/>
              </a:fillRef>
              <a:effectRef idx="0">
                <a:scrgbClr r="0" g="0" b="0"/>
              </a:effectRef>
              <a:fontRef idx="none"/>
            </p:style>
            <p:txBody>
              <a:bodyPr spcFirstLastPara="1" lIns="50800" tIns="50800" rIns="50800" bIns="50800" spcCol="38100" anchor="ctr">
                <a:spAutoFit/>
              </a:bodyPr>
              <a:lstStyle/>
              <a:p>
                <a:pPr algn="ctr" fontAlgn="auto" latinLnBrk="1" hangingPunct="0">
                  <a:spcBef>
                    <a:spcPts val="0"/>
                  </a:spcBef>
                  <a:spcAft>
                    <a:spcPts val="0"/>
                  </a:spcAft>
                  <a:defRPr/>
                </a:pPr>
                <a:endParaRPr lang="pl-PL" sz="2400" kern="0" dirty="0">
                  <a:solidFill>
                    <a:srgbClr val="FFFFFF"/>
                  </a:solidFill>
                  <a:latin typeface="+mn-lt"/>
                  <a:cs typeface="+mn-cs"/>
                </a:endParaRPr>
              </a:p>
            </p:txBody>
          </p:sp>
          <p:sp>
            <p:nvSpPr>
              <p:cNvPr id="7" name="Shape 42"/>
              <p:cNvSpPr/>
              <p:nvPr/>
            </p:nvSpPr>
            <p:spPr>
              <a:xfrm>
                <a:off x="-1" y="8981125"/>
                <a:ext cx="13004802" cy="792219"/>
              </a:xfrm>
              <a:prstGeom prst="rect">
                <a:avLst/>
              </a:prstGeom>
              <a:solidFill>
                <a:schemeClr val="tx1"/>
              </a:solidFill>
              <a:ln w="12700">
                <a:miter lim="400000"/>
              </a:ln>
              <a:effectLst/>
            </p:spPr>
            <p:txBody>
              <a:bodyPr lIns="0" tIns="0" rIns="0" bIns="0" anchor="ctr"/>
              <a:lstStyle/>
              <a:p>
                <a:pPr algn="ctr" fontAlgn="auto">
                  <a:spcBef>
                    <a:spcPts val="0"/>
                  </a:spcBef>
                  <a:spcAft>
                    <a:spcPts val="0"/>
                  </a:spcAft>
                  <a:defRPr sz="2400">
                    <a:solidFill>
                      <a:srgbClr val="FFFFFF"/>
                    </a:solidFill>
                  </a:defRPr>
                </a:pPr>
                <a:endParaRPr lang="pl-PL" sz="2400" kern="0" dirty="0">
                  <a:solidFill>
                    <a:srgbClr val="FFFFFF"/>
                  </a:solidFill>
                  <a:latin typeface="+mn-lt"/>
                  <a:cs typeface="+mn-cs"/>
                </a:endParaRPr>
              </a:p>
            </p:txBody>
          </p:sp>
          <p:sp>
            <p:nvSpPr>
              <p:cNvPr id="8" name="Trójkąt prostokątny 14"/>
              <p:cNvSpPr/>
              <p:nvPr/>
            </p:nvSpPr>
            <p:spPr>
              <a:xfrm flipV="1">
                <a:off x="-1" y="8979537"/>
                <a:ext cx="319088" cy="789044"/>
              </a:xfrm>
              <a:custGeom>
                <a:avLst/>
                <a:gdLst>
                  <a:gd name="connsiteX0" fmla="*/ 0 w 525736"/>
                  <a:gd name="connsiteY0" fmla="*/ 792088 h 792088"/>
                  <a:gd name="connsiteX1" fmla="*/ 0 w 525736"/>
                  <a:gd name="connsiteY1" fmla="*/ 0 h 792088"/>
                  <a:gd name="connsiteX2" fmla="*/ 525736 w 525736"/>
                  <a:gd name="connsiteY2" fmla="*/ 792088 h 792088"/>
                  <a:gd name="connsiteX3" fmla="*/ 0 w 525736"/>
                  <a:gd name="connsiteY3" fmla="*/ 792088 h 792088"/>
                  <a:gd name="connsiteX0" fmla="*/ 0 w 313804"/>
                  <a:gd name="connsiteY0" fmla="*/ 792088 h 792088"/>
                  <a:gd name="connsiteX1" fmla="*/ 0 w 313804"/>
                  <a:gd name="connsiteY1" fmla="*/ 0 h 792088"/>
                  <a:gd name="connsiteX2" fmla="*/ 313804 w 313804"/>
                  <a:gd name="connsiteY2" fmla="*/ 792088 h 792088"/>
                  <a:gd name="connsiteX3" fmla="*/ 0 w 313804"/>
                  <a:gd name="connsiteY3" fmla="*/ 792088 h 792088"/>
                  <a:gd name="connsiteX0" fmla="*/ 0 w 318566"/>
                  <a:gd name="connsiteY0" fmla="*/ 792088 h 792088"/>
                  <a:gd name="connsiteX1" fmla="*/ 0 w 318566"/>
                  <a:gd name="connsiteY1" fmla="*/ 0 h 792088"/>
                  <a:gd name="connsiteX2" fmla="*/ 318566 w 318566"/>
                  <a:gd name="connsiteY2" fmla="*/ 789707 h 792088"/>
                  <a:gd name="connsiteX3" fmla="*/ 0 w 318566"/>
                  <a:gd name="connsiteY3" fmla="*/ 792088 h 792088"/>
                  <a:gd name="connsiteX0" fmla="*/ 0 w 318566"/>
                  <a:gd name="connsiteY0" fmla="*/ 787325 h 789707"/>
                  <a:gd name="connsiteX1" fmla="*/ 0 w 318566"/>
                  <a:gd name="connsiteY1" fmla="*/ 0 h 789707"/>
                  <a:gd name="connsiteX2" fmla="*/ 318566 w 318566"/>
                  <a:gd name="connsiteY2" fmla="*/ 789707 h 789707"/>
                  <a:gd name="connsiteX3" fmla="*/ 0 w 318566"/>
                  <a:gd name="connsiteY3" fmla="*/ 787325 h 789707"/>
                </a:gdLst>
                <a:ahLst/>
                <a:cxnLst>
                  <a:cxn ang="0">
                    <a:pos x="connsiteX0" y="connsiteY0"/>
                  </a:cxn>
                  <a:cxn ang="0">
                    <a:pos x="connsiteX1" y="connsiteY1"/>
                  </a:cxn>
                  <a:cxn ang="0">
                    <a:pos x="connsiteX2" y="connsiteY2"/>
                  </a:cxn>
                  <a:cxn ang="0">
                    <a:pos x="connsiteX3" y="connsiteY3"/>
                  </a:cxn>
                </a:cxnLst>
                <a:rect l="l" t="t" r="r" b="b"/>
                <a:pathLst>
                  <a:path w="318566" h="789707">
                    <a:moveTo>
                      <a:pt x="0" y="787325"/>
                    </a:moveTo>
                    <a:lnTo>
                      <a:pt x="0" y="0"/>
                    </a:lnTo>
                    <a:lnTo>
                      <a:pt x="318566" y="789707"/>
                    </a:lnTo>
                    <a:lnTo>
                      <a:pt x="0" y="787325"/>
                    </a:lnTo>
                    <a:close/>
                  </a:path>
                </a:pathLst>
              </a:custGeom>
              <a:solidFill>
                <a:schemeClr val="accent1"/>
              </a:solidFill>
              <a:ln w="12700" cap="flat">
                <a:noFill/>
                <a:miter lim="400000"/>
              </a:ln>
              <a:effectLst/>
            </p:spPr>
            <p:style>
              <a:lnRef idx="0">
                <a:scrgbClr r="0" g="0" b="0"/>
              </a:lnRef>
              <a:fillRef idx="0">
                <a:scrgbClr r="0" g="0" b="0"/>
              </a:fillRef>
              <a:effectRef idx="0">
                <a:scrgbClr r="0" g="0" b="0"/>
              </a:effectRef>
              <a:fontRef idx="none"/>
            </p:style>
            <p:txBody>
              <a:bodyPr spcFirstLastPara="1" lIns="50800" tIns="50800" rIns="50800" bIns="50800" spcCol="38100" anchor="ctr">
                <a:spAutoFit/>
              </a:bodyPr>
              <a:lstStyle/>
              <a:p>
                <a:pPr algn="ctr" fontAlgn="auto" latinLnBrk="1" hangingPunct="0">
                  <a:spcBef>
                    <a:spcPts val="0"/>
                  </a:spcBef>
                  <a:spcAft>
                    <a:spcPts val="0"/>
                  </a:spcAft>
                  <a:defRPr/>
                </a:pPr>
                <a:endParaRPr lang="pl-PL" sz="2400" kern="0" dirty="0">
                  <a:solidFill>
                    <a:srgbClr val="FFFFFF"/>
                  </a:solidFill>
                  <a:latin typeface="+mn-lt"/>
                  <a:cs typeface="+mn-cs"/>
                </a:endParaRPr>
              </a:p>
            </p:txBody>
          </p:sp>
        </p:grpSp>
      </p:grpSp>
      <p:pic>
        <p:nvPicPr>
          <p:cNvPr id="10" name="Picture 2" descr="D:\Moje obrazy\logo zus\logoZUSnoweRozwiniecie.png"/>
          <p:cNvPicPr>
            <a:picLocks noChangeAspect="1" noChangeArrowheads="1"/>
          </p:cNvPicPr>
          <p:nvPr userDrawn="1"/>
        </p:nvPicPr>
        <p:blipFill>
          <a:blip r:embed="rId2">
            <a:grayscl/>
            <a:biLevel thresh="50000"/>
          </a:blip>
          <a:srcRect/>
          <a:stretch>
            <a:fillRect/>
          </a:stretch>
        </p:blipFill>
        <p:spPr bwMode="auto">
          <a:xfrm>
            <a:off x="11487150" y="9232900"/>
            <a:ext cx="1279525" cy="288925"/>
          </a:xfrm>
          <a:prstGeom prst="rect">
            <a:avLst/>
          </a:prstGeom>
          <a:noFill/>
          <a:ln w="9525">
            <a:noFill/>
            <a:miter lim="800000"/>
            <a:headEnd/>
            <a:tailEnd/>
          </a:ln>
        </p:spPr>
      </p:pic>
      <p:sp>
        <p:nvSpPr>
          <p:cNvPr id="11" name="pole tekstowe 12"/>
          <p:cNvSpPr txBox="1"/>
          <p:nvPr userDrawn="1"/>
        </p:nvSpPr>
        <p:spPr>
          <a:xfrm>
            <a:off x="828675" y="84138"/>
            <a:ext cx="777875" cy="40957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spcFirstLastPara="1" lIns="50800" tIns="50800" rIns="50800" bIns="50800" spcCol="38100" anchor="ctr">
            <a:spAutoFit/>
          </a:bodyPr>
          <a:lstStyle/>
          <a:p>
            <a:pPr fontAlgn="auto" latinLnBrk="1" hangingPunct="0">
              <a:spcBef>
                <a:spcPts val="0"/>
              </a:spcBef>
              <a:spcAft>
                <a:spcPts val="0"/>
              </a:spcAft>
              <a:defRPr/>
            </a:pPr>
            <a:fld id="{415F0548-6E83-4552-9A13-B7738264196B}" type="slidenum">
              <a:rPr lang="pl-PL" sz="2000" b="1" kern="0">
                <a:solidFill>
                  <a:schemeClr val="bg1"/>
                </a:solidFill>
                <a:latin typeface="Calibri" panose="020F0502020204030204" pitchFamily="34" charset="0"/>
                <a:cs typeface="+mn-cs"/>
              </a:rPr>
              <a:pPr fontAlgn="auto" latinLnBrk="1" hangingPunct="0">
                <a:spcBef>
                  <a:spcPts val="0"/>
                </a:spcBef>
                <a:spcAft>
                  <a:spcPts val="0"/>
                </a:spcAft>
                <a:defRPr/>
              </a:pPr>
              <a:t>‹#›</a:t>
            </a:fld>
            <a:endParaRPr lang="pl-PL" sz="1900" b="1" kern="0" dirty="0">
              <a:solidFill>
                <a:schemeClr val="bg1"/>
              </a:solidFill>
              <a:latin typeface="Calibri" panose="020F0502020204030204" pitchFamily="34" charset="0"/>
              <a:cs typeface="+mn-cs"/>
            </a:endParaRPr>
          </a:p>
        </p:txBody>
      </p:sp>
      <p:sp>
        <p:nvSpPr>
          <p:cNvPr id="9" name="Symbol zastępczy tekstu 2"/>
          <p:cNvSpPr>
            <a:spLocks noGrp="1"/>
          </p:cNvSpPr>
          <p:nvPr>
            <p:ph type="body" sz="quarter" idx="13"/>
          </p:nvPr>
        </p:nvSpPr>
        <p:spPr>
          <a:xfrm>
            <a:off x="3046016" y="77664"/>
            <a:ext cx="9217024" cy="381719"/>
          </a:xfrm>
          <a:prstGeom prst="rect">
            <a:avLst/>
          </a:prstGeom>
        </p:spPr>
        <p:txBody>
          <a:bodyPr anchor="t">
            <a:noAutofit/>
          </a:bodyPr>
          <a:lstStyle>
            <a:lvl1pPr marL="0" indent="0" algn="l">
              <a:spcBef>
                <a:spcPts val="0"/>
              </a:spcBef>
              <a:spcAft>
                <a:spcPts val="600"/>
              </a:spcAft>
              <a:buNone/>
              <a:defRPr sz="1900" b="1" baseline="0">
                <a:solidFill>
                  <a:schemeClr val="tx1"/>
                </a:solidFill>
                <a:latin typeface="Calibri" panose="020F0502020204030204" pitchFamily="34" charset="0"/>
              </a:defRPr>
            </a:lvl1pPr>
          </a:lstStyle>
          <a:p>
            <a:pPr lvl="0"/>
            <a:r>
              <a:rPr lang="en-US" dirty="0" smtClean="0"/>
              <a:t>Click to edit Master text styles</a:t>
            </a: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lajd końcowy">
    <p:bg>
      <p:bgPr>
        <a:solidFill>
          <a:schemeClr val="tx1"/>
        </a:solidFill>
        <a:effectLst/>
      </p:bgPr>
    </p:bg>
    <p:spTree>
      <p:nvGrpSpPr>
        <p:cNvPr id="1" name=""/>
        <p:cNvGrpSpPr/>
        <p:nvPr/>
      </p:nvGrpSpPr>
      <p:grpSpPr>
        <a:xfrm>
          <a:off x="0" y="0"/>
          <a:ext cx="0" cy="0"/>
          <a:chOff x="0" y="0"/>
          <a:chExt cx="0" cy="0"/>
        </a:xfrm>
      </p:grpSpPr>
      <p:sp>
        <p:nvSpPr>
          <p:cNvPr id="2" name="Trapez 3"/>
          <p:cNvSpPr/>
          <p:nvPr/>
        </p:nvSpPr>
        <p:spPr>
          <a:xfrm>
            <a:off x="-12700" y="7678738"/>
            <a:ext cx="13017500" cy="2090737"/>
          </a:xfrm>
          <a:custGeom>
            <a:avLst/>
            <a:gdLst>
              <a:gd name="connsiteX0" fmla="*/ 0 w 12651729"/>
              <a:gd name="connsiteY0" fmla="*/ 1132384 h 1132384"/>
              <a:gd name="connsiteX1" fmla="*/ 448503 w 12651729"/>
              <a:gd name="connsiteY1" fmla="*/ 0 h 1132384"/>
              <a:gd name="connsiteX2" fmla="*/ 12203226 w 12651729"/>
              <a:gd name="connsiteY2" fmla="*/ 0 h 1132384"/>
              <a:gd name="connsiteX3" fmla="*/ 12651729 w 12651729"/>
              <a:gd name="connsiteY3" fmla="*/ 1132384 h 1132384"/>
              <a:gd name="connsiteX4" fmla="*/ 0 w 12651729"/>
              <a:gd name="connsiteY4" fmla="*/ 1132384 h 1132384"/>
              <a:gd name="connsiteX0" fmla="*/ 0 w 12651729"/>
              <a:gd name="connsiteY0" fmla="*/ 1160959 h 1160959"/>
              <a:gd name="connsiteX1" fmla="*/ 448503 w 12651729"/>
              <a:gd name="connsiteY1" fmla="*/ 28575 h 1160959"/>
              <a:gd name="connsiteX2" fmla="*/ 12622326 w 12651729"/>
              <a:gd name="connsiteY2" fmla="*/ 0 h 1160959"/>
              <a:gd name="connsiteX3" fmla="*/ 12651729 w 12651729"/>
              <a:gd name="connsiteY3" fmla="*/ 1160959 h 1160959"/>
              <a:gd name="connsiteX4" fmla="*/ 0 w 12651729"/>
              <a:gd name="connsiteY4" fmla="*/ 1160959 h 1160959"/>
              <a:gd name="connsiteX0" fmla="*/ 0 w 12654076"/>
              <a:gd name="connsiteY0" fmla="*/ 1167309 h 1167309"/>
              <a:gd name="connsiteX1" fmla="*/ 448503 w 12654076"/>
              <a:gd name="connsiteY1" fmla="*/ 34925 h 1167309"/>
              <a:gd name="connsiteX2" fmla="*/ 12654076 w 12654076"/>
              <a:gd name="connsiteY2" fmla="*/ 0 h 1167309"/>
              <a:gd name="connsiteX3" fmla="*/ 12651729 w 12654076"/>
              <a:gd name="connsiteY3" fmla="*/ 1167309 h 1167309"/>
              <a:gd name="connsiteX4" fmla="*/ 0 w 12654076"/>
              <a:gd name="connsiteY4" fmla="*/ 1167309 h 1167309"/>
              <a:gd name="connsiteX0" fmla="*/ 0 w 12660426"/>
              <a:gd name="connsiteY0" fmla="*/ 1148259 h 1148259"/>
              <a:gd name="connsiteX1" fmla="*/ 448503 w 12660426"/>
              <a:gd name="connsiteY1" fmla="*/ 15875 h 1148259"/>
              <a:gd name="connsiteX2" fmla="*/ 12660426 w 12660426"/>
              <a:gd name="connsiteY2" fmla="*/ 0 h 1148259"/>
              <a:gd name="connsiteX3" fmla="*/ 12651729 w 12660426"/>
              <a:gd name="connsiteY3" fmla="*/ 1148259 h 1148259"/>
              <a:gd name="connsiteX4" fmla="*/ 0 w 12660426"/>
              <a:gd name="connsiteY4" fmla="*/ 1148259 h 1148259"/>
              <a:gd name="connsiteX0" fmla="*/ 0 w 12670336"/>
              <a:gd name="connsiteY0" fmla="*/ 1148259 h 1148259"/>
              <a:gd name="connsiteX1" fmla="*/ 448503 w 12670336"/>
              <a:gd name="connsiteY1" fmla="*/ 15875 h 1148259"/>
              <a:gd name="connsiteX2" fmla="*/ 12660426 w 12670336"/>
              <a:gd name="connsiteY2" fmla="*/ 0 h 1148259"/>
              <a:gd name="connsiteX3" fmla="*/ 12670298 w 12670336"/>
              <a:gd name="connsiteY3" fmla="*/ 1148259 h 1148259"/>
              <a:gd name="connsiteX4" fmla="*/ 0 w 12670336"/>
              <a:gd name="connsiteY4" fmla="*/ 1148259 h 1148259"/>
              <a:gd name="connsiteX0" fmla="*/ 0 w 12672031"/>
              <a:gd name="connsiteY0" fmla="*/ 1143497 h 1143497"/>
              <a:gd name="connsiteX1" fmla="*/ 448503 w 12672031"/>
              <a:gd name="connsiteY1" fmla="*/ 11113 h 1143497"/>
              <a:gd name="connsiteX2" fmla="*/ 12672031 w 12672031"/>
              <a:gd name="connsiteY2" fmla="*/ 0 h 1143497"/>
              <a:gd name="connsiteX3" fmla="*/ 12670298 w 12672031"/>
              <a:gd name="connsiteY3" fmla="*/ 1143497 h 1143497"/>
              <a:gd name="connsiteX4" fmla="*/ 0 w 12672031"/>
              <a:gd name="connsiteY4" fmla="*/ 1143497 h 1143497"/>
              <a:gd name="connsiteX0" fmla="*/ 0 w 12670360"/>
              <a:gd name="connsiteY0" fmla="*/ 1143497 h 1143497"/>
              <a:gd name="connsiteX1" fmla="*/ 448503 w 12670360"/>
              <a:gd name="connsiteY1" fmla="*/ 11113 h 1143497"/>
              <a:gd name="connsiteX2" fmla="*/ 12665068 w 12670360"/>
              <a:gd name="connsiteY2" fmla="*/ 0 h 1143497"/>
              <a:gd name="connsiteX3" fmla="*/ 12670298 w 12670360"/>
              <a:gd name="connsiteY3" fmla="*/ 1143497 h 1143497"/>
              <a:gd name="connsiteX4" fmla="*/ 0 w 12670360"/>
              <a:gd name="connsiteY4" fmla="*/ 1143497 h 1143497"/>
              <a:gd name="connsiteX0" fmla="*/ 0 w 12672030"/>
              <a:gd name="connsiteY0" fmla="*/ 1145878 h 1145878"/>
              <a:gd name="connsiteX1" fmla="*/ 448503 w 12672030"/>
              <a:gd name="connsiteY1" fmla="*/ 13494 h 1145878"/>
              <a:gd name="connsiteX2" fmla="*/ 12672030 w 12672030"/>
              <a:gd name="connsiteY2" fmla="*/ 0 h 1145878"/>
              <a:gd name="connsiteX3" fmla="*/ 12670298 w 12672030"/>
              <a:gd name="connsiteY3" fmla="*/ 1145878 h 1145878"/>
              <a:gd name="connsiteX4" fmla="*/ 0 w 12672030"/>
              <a:gd name="connsiteY4" fmla="*/ 1145878 h 1145878"/>
              <a:gd name="connsiteX0" fmla="*/ 0 w 12670360"/>
              <a:gd name="connsiteY0" fmla="*/ 1145878 h 1145878"/>
              <a:gd name="connsiteX1" fmla="*/ 448503 w 12670360"/>
              <a:gd name="connsiteY1" fmla="*/ 13494 h 1145878"/>
              <a:gd name="connsiteX2" fmla="*/ 12665067 w 12670360"/>
              <a:gd name="connsiteY2" fmla="*/ 0 h 1145878"/>
              <a:gd name="connsiteX3" fmla="*/ 12670298 w 12670360"/>
              <a:gd name="connsiteY3" fmla="*/ 1145878 h 1145878"/>
              <a:gd name="connsiteX4" fmla="*/ 0 w 12670360"/>
              <a:gd name="connsiteY4" fmla="*/ 1145878 h 1145878"/>
              <a:gd name="connsiteX0" fmla="*/ 0 w 12674351"/>
              <a:gd name="connsiteY0" fmla="*/ 1145878 h 1145878"/>
              <a:gd name="connsiteX1" fmla="*/ 448503 w 12674351"/>
              <a:gd name="connsiteY1" fmla="*/ 13494 h 1145878"/>
              <a:gd name="connsiteX2" fmla="*/ 12674351 w 12674351"/>
              <a:gd name="connsiteY2" fmla="*/ 0 h 1145878"/>
              <a:gd name="connsiteX3" fmla="*/ 12670298 w 12674351"/>
              <a:gd name="connsiteY3" fmla="*/ 1145878 h 1145878"/>
              <a:gd name="connsiteX4" fmla="*/ 0 w 12674351"/>
              <a:gd name="connsiteY4" fmla="*/ 1145878 h 1145878"/>
              <a:gd name="connsiteX0" fmla="*/ 0 w 12670390"/>
              <a:gd name="connsiteY0" fmla="*/ 1145878 h 1145878"/>
              <a:gd name="connsiteX1" fmla="*/ 448503 w 12670390"/>
              <a:gd name="connsiteY1" fmla="*/ 13494 h 1145878"/>
              <a:gd name="connsiteX2" fmla="*/ 12667387 w 12670390"/>
              <a:gd name="connsiteY2" fmla="*/ 0 h 1145878"/>
              <a:gd name="connsiteX3" fmla="*/ 12670298 w 12670390"/>
              <a:gd name="connsiteY3" fmla="*/ 1145878 h 1145878"/>
              <a:gd name="connsiteX4" fmla="*/ 0 w 12670390"/>
              <a:gd name="connsiteY4" fmla="*/ 1145878 h 1145878"/>
              <a:gd name="connsiteX0" fmla="*/ 0 w 12670390"/>
              <a:gd name="connsiteY0" fmla="*/ 1145878 h 1145878"/>
              <a:gd name="connsiteX1" fmla="*/ 436898 w 12670390"/>
              <a:gd name="connsiteY1" fmla="*/ 1588 h 1145878"/>
              <a:gd name="connsiteX2" fmla="*/ 12667387 w 12670390"/>
              <a:gd name="connsiteY2" fmla="*/ 0 h 1145878"/>
              <a:gd name="connsiteX3" fmla="*/ 12670298 w 12670390"/>
              <a:gd name="connsiteY3" fmla="*/ 1145878 h 1145878"/>
              <a:gd name="connsiteX4" fmla="*/ 0 w 12670390"/>
              <a:gd name="connsiteY4" fmla="*/ 1145878 h 1145878"/>
              <a:gd name="connsiteX0" fmla="*/ 0 w 12681995"/>
              <a:gd name="connsiteY0" fmla="*/ 1148260 h 1148260"/>
              <a:gd name="connsiteX1" fmla="*/ 448503 w 12681995"/>
              <a:gd name="connsiteY1" fmla="*/ 1588 h 1148260"/>
              <a:gd name="connsiteX2" fmla="*/ 12678992 w 12681995"/>
              <a:gd name="connsiteY2" fmla="*/ 0 h 1148260"/>
              <a:gd name="connsiteX3" fmla="*/ 12681903 w 12681995"/>
              <a:gd name="connsiteY3" fmla="*/ 1145878 h 1148260"/>
              <a:gd name="connsiteX4" fmla="*/ 0 w 12681995"/>
              <a:gd name="connsiteY4" fmla="*/ 1148260 h 1148260"/>
              <a:gd name="connsiteX0" fmla="*/ 0 w 13153589"/>
              <a:gd name="connsiteY0" fmla="*/ 1143022 h 1145878"/>
              <a:gd name="connsiteX1" fmla="*/ 920097 w 13153589"/>
              <a:gd name="connsiteY1" fmla="*/ 1588 h 1145878"/>
              <a:gd name="connsiteX2" fmla="*/ 13150586 w 13153589"/>
              <a:gd name="connsiteY2" fmla="*/ 0 h 1145878"/>
              <a:gd name="connsiteX3" fmla="*/ 13153497 w 13153589"/>
              <a:gd name="connsiteY3" fmla="*/ 1145878 h 1145878"/>
              <a:gd name="connsiteX4" fmla="*/ 0 w 13153589"/>
              <a:gd name="connsiteY4" fmla="*/ 1143022 h 1145878"/>
              <a:gd name="connsiteX0" fmla="*/ 0 w 13153589"/>
              <a:gd name="connsiteY0" fmla="*/ 1146671 h 1149527"/>
              <a:gd name="connsiteX1" fmla="*/ 833477 w 13153589"/>
              <a:gd name="connsiteY1" fmla="*/ 0 h 1149527"/>
              <a:gd name="connsiteX2" fmla="*/ 13150586 w 13153589"/>
              <a:gd name="connsiteY2" fmla="*/ 3649 h 1149527"/>
              <a:gd name="connsiteX3" fmla="*/ 13153497 w 13153589"/>
              <a:gd name="connsiteY3" fmla="*/ 1149527 h 1149527"/>
              <a:gd name="connsiteX4" fmla="*/ 0 w 13153589"/>
              <a:gd name="connsiteY4" fmla="*/ 1146671 h 11495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53589" h="1149527">
                <a:moveTo>
                  <a:pt x="0" y="1146671"/>
                </a:moveTo>
                <a:lnTo>
                  <a:pt x="833477" y="0"/>
                </a:lnTo>
                <a:lnTo>
                  <a:pt x="13150586" y="3649"/>
                </a:lnTo>
                <a:cubicBezTo>
                  <a:pt x="13149804" y="392752"/>
                  <a:pt x="13154279" y="760424"/>
                  <a:pt x="13153497" y="1149527"/>
                </a:cubicBezTo>
                <a:lnTo>
                  <a:pt x="0" y="1146671"/>
                </a:lnTo>
                <a:close/>
              </a:path>
            </a:pathLst>
          </a:custGeom>
          <a:solidFill>
            <a:schemeClr val="accent2"/>
          </a:solidFill>
          <a:ln w="12700" cap="flat">
            <a:noFill/>
            <a:miter lim="400000"/>
          </a:ln>
          <a:effectLst/>
        </p:spPr>
        <p:style>
          <a:lnRef idx="0">
            <a:scrgbClr r="0" g="0" b="0"/>
          </a:lnRef>
          <a:fillRef idx="0">
            <a:scrgbClr r="0" g="0" b="0"/>
          </a:fillRef>
          <a:effectRef idx="0">
            <a:scrgbClr r="0" g="0" b="0"/>
          </a:effectRef>
          <a:fontRef idx="none"/>
        </p:style>
        <p:txBody>
          <a:bodyPr spcFirstLastPara="1" lIns="50800" tIns="50800" rIns="50800" bIns="50800" spcCol="38100" anchor="ctr">
            <a:spAutoFit/>
          </a:bodyPr>
          <a:lstStyle/>
          <a:p>
            <a:pPr algn="ctr" fontAlgn="auto" latinLnBrk="1" hangingPunct="0">
              <a:spcBef>
                <a:spcPts val="0"/>
              </a:spcBef>
              <a:spcAft>
                <a:spcPts val="0"/>
              </a:spcAft>
              <a:defRPr/>
            </a:pPr>
            <a:endParaRPr lang="pl-PL" sz="2400" kern="0" dirty="0">
              <a:solidFill>
                <a:srgbClr val="FFFFFF"/>
              </a:solidFill>
              <a:latin typeface="+mn-lt"/>
              <a:cs typeface="+mn-cs"/>
            </a:endParaRPr>
          </a:p>
        </p:txBody>
      </p:sp>
      <p:sp>
        <p:nvSpPr>
          <p:cNvPr id="3" name="Prostokąt 19"/>
          <p:cNvSpPr/>
          <p:nvPr/>
        </p:nvSpPr>
        <p:spPr>
          <a:xfrm>
            <a:off x="0" y="8178800"/>
            <a:ext cx="13004800" cy="1590675"/>
          </a:xfrm>
          <a:prstGeom prst="rect">
            <a:avLst/>
          </a:prstGeom>
          <a:solidFill>
            <a:schemeClr val="accent1"/>
          </a:solidFill>
          <a:ln w="12700" cap="flat">
            <a:no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spcFirstLastPara="1" lIns="50800" tIns="50800" rIns="50800" bIns="50800" spcCol="38100" anchor="ctr">
            <a:spAutoFit/>
          </a:bodyPr>
          <a:lstStyle/>
          <a:p>
            <a:pPr algn="ctr" fontAlgn="auto" latinLnBrk="1" hangingPunct="0">
              <a:spcBef>
                <a:spcPts val="0"/>
              </a:spcBef>
              <a:spcAft>
                <a:spcPts val="0"/>
              </a:spcAft>
              <a:defRPr/>
            </a:pPr>
            <a:endParaRPr lang="pl-PL" sz="2400" kern="0" dirty="0">
              <a:solidFill>
                <a:srgbClr val="FFFFFF"/>
              </a:solidFill>
              <a:latin typeface="+mn-lt"/>
              <a:cs typeface="+mn-cs"/>
            </a:endParaRPr>
          </a:p>
        </p:txBody>
      </p:sp>
      <p:sp>
        <p:nvSpPr>
          <p:cNvPr id="4" name="Trójkąt prostokątny 14"/>
          <p:cNvSpPr/>
          <p:nvPr/>
        </p:nvSpPr>
        <p:spPr>
          <a:xfrm flipV="1">
            <a:off x="-3175" y="8170863"/>
            <a:ext cx="622300" cy="1597025"/>
          </a:xfrm>
          <a:custGeom>
            <a:avLst/>
            <a:gdLst>
              <a:gd name="connsiteX0" fmla="*/ 0 w 525736"/>
              <a:gd name="connsiteY0" fmla="*/ 792088 h 792088"/>
              <a:gd name="connsiteX1" fmla="*/ 0 w 525736"/>
              <a:gd name="connsiteY1" fmla="*/ 0 h 792088"/>
              <a:gd name="connsiteX2" fmla="*/ 525736 w 525736"/>
              <a:gd name="connsiteY2" fmla="*/ 792088 h 792088"/>
              <a:gd name="connsiteX3" fmla="*/ 0 w 525736"/>
              <a:gd name="connsiteY3" fmla="*/ 792088 h 792088"/>
              <a:gd name="connsiteX0" fmla="*/ 0 w 313804"/>
              <a:gd name="connsiteY0" fmla="*/ 792088 h 792088"/>
              <a:gd name="connsiteX1" fmla="*/ 0 w 313804"/>
              <a:gd name="connsiteY1" fmla="*/ 0 h 792088"/>
              <a:gd name="connsiteX2" fmla="*/ 313804 w 313804"/>
              <a:gd name="connsiteY2" fmla="*/ 792088 h 792088"/>
              <a:gd name="connsiteX3" fmla="*/ 0 w 313804"/>
              <a:gd name="connsiteY3" fmla="*/ 792088 h 792088"/>
              <a:gd name="connsiteX0" fmla="*/ 0 w 318566"/>
              <a:gd name="connsiteY0" fmla="*/ 792088 h 792088"/>
              <a:gd name="connsiteX1" fmla="*/ 0 w 318566"/>
              <a:gd name="connsiteY1" fmla="*/ 0 h 792088"/>
              <a:gd name="connsiteX2" fmla="*/ 318566 w 318566"/>
              <a:gd name="connsiteY2" fmla="*/ 789707 h 792088"/>
              <a:gd name="connsiteX3" fmla="*/ 0 w 318566"/>
              <a:gd name="connsiteY3" fmla="*/ 792088 h 792088"/>
              <a:gd name="connsiteX0" fmla="*/ 0 w 318566"/>
              <a:gd name="connsiteY0" fmla="*/ 787325 h 789707"/>
              <a:gd name="connsiteX1" fmla="*/ 0 w 318566"/>
              <a:gd name="connsiteY1" fmla="*/ 0 h 789707"/>
              <a:gd name="connsiteX2" fmla="*/ 318566 w 318566"/>
              <a:gd name="connsiteY2" fmla="*/ 789707 h 789707"/>
              <a:gd name="connsiteX3" fmla="*/ 0 w 318566"/>
              <a:gd name="connsiteY3" fmla="*/ 787325 h 789707"/>
              <a:gd name="connsiteX0" fmla="*/ 0 w 604316"/>
              <a:gd name="connsiteY0" fmla="*/ 787325 h 1599332"/>
              <a:gd name="connsiteX1" fmla="*/ 0 w 604316"/>
              <a:gd name="connsiteY1" fmla="*/ 0 h 1599332"/>
              <a:gd name="connsiteX2" fmla="*/ 604316 w 604316"/>
              <a:gd name="connsiteY2" fmla="*/ 1599332 h 1599332"/>
              <a:gd name="connsiteX3" fmla="*/ 0 w 604316"/>
              <a:gd name="connsiteY3" fmla="*/ 787325 h 1599332"/>
              <a:gd name="connsiteX0" fmla="*/ 0 w 604316"/>
              <a:gd name="connsiteY0" fmla="*/ 1596950 h 1599332"/>
              <a:gd name="connsiteX1" fmla="*/ 0 w 604316"/>
              <a:gd name="connsiteY1" fmla="*/ 0 h 1599332"/>
              <a:gd name="connsiteX2" fmla="*/ 604316 w 604316"/>
              <a:gd name="connsiteY2" fmla="*/ 1599332 h 1599332"/>
              <a:gd name="connsiteX3" fmla="*/ 0 w 604316"/>
              <a:gd name="connsiteY3" fmla="*/ 1596950 h 1599332"/>
              <a:gd name="connsiteX0" fmla="*/ 0 w 613841"/>
              <a:gd name="connsiteY0" fmla="*/ 1596950 h 1596950"/>
              <a:gd name="connsiteX1" fmla="*/ 0 w 613841"/>
              <a:gd name="connsiteY1" fmla="*/ 0 h 1596950"/>
              <a:gd name="connsiteX2" fmla="*/ 613841 w 613841"/>
              <a:gd name="connsiteY2" fmla="*/ 1594570 h 1596950"/>
              <a:gd name="connsiteX3" fmla="*/ 0 w 613841"/>
              <a:gd name="connsiteY3" fmla="*/ 1596950 h 1596950"/>
              <a:gd name="connsiteX0" fmla="*/ 0 w 613841"/>
              <a:gd name="connsiteY0" fmla="*/ 1589806 h 1594570"/>
              <a:gd name="connsiteX1" fmla="*/ 0 w 613841"/>
              <a:gd name="connsiteY1" fmla="*/ 0 h 1594570"/>
              <a:gd name="connsiteX2" fmla="*/ 613841 w 613841"/>
              <a:gd name="connsiteY2" fmla="*/ 1594570 h 1594570"/>
              <a:gd name="connsiteX3" fmla="*/ 0 w 613841"/>
              <a:gd name="connsiteY3" fmla="*/ 1589806 h 1594570"/>
              <a:gd name="connsiteX0" fmla="*/ 0 w 611460"/>
              <a:gd name="connsiteY0" fmla="*/ 1589806 h 1589806"/>
              <a:gd name="connsiteX1" fmla="*/ 0 w 611460"/>
              <a:gd name="connsiteY1" fmla="*/ 0 h 1589806"/>
              <a:gd name="connsiteX2" fmla="*/ 611460 w 611460"/>
              <a:gd name="connsiteY2" fmla="*/ 1585045 h 1589806"/>
              <a:gd name="connsiteX3" fmla="*/ 0 w 611460"/>
              <a:gd name="connsiteY3" fmla="*/ 1589806 h 1589806"/>
              <a:gd name="connsiteX0" fmla="*/ 0 w 613841"/>
              <a:gd name="connsiteY0" fmla="*/ 1589806 h 1589806"/>
              <a:gd name="connsiteX1" fmla="*/ 0 w 613841"/>
              <a:gd name="connsiteY1" fmla="*/ 0 h 1589806"/>
              <a:gd name="connsiteX2" fmla="*/ 613841 w 613841"/>
              <a:gd name="connsiteY2" fmla="*/ 1587426 h 1589806"/>
              <a:gd name="connsiteX3" fmla="*/ 0 w 613841"/>
              <a:gd name="connsiteY3" fmla="*/ 1589806 h 1589806"/>
              <a:gd name="connsiteX0" fmla="*/ 0 w 613841"/>
              <a:gd name="connsiteY0" fmla="*/ 1589806 h 1594570"/>
              <a:gd name="connsiteX1" fmla="*/ 0 w 613841"/>
              <a:gd name="connsiteY1" fmla="*/ 0 h 1594570"/>
              <a:gd name="connsiteX2" fmla="*/ 613841 w 613841"/>
              <a:gd name="connsiteY2" fmla="*/ 1594570 h 1594570"/>
              <a:gd name="connsiteX3" fmla="*/ 0 w 613841"/>
              <a:gd name="connsiteY3" fmla="*/ 1589806 h 1594570"/>
              <a:gd name="connsiteX0" fmla="*/ 2381 w 613841"/>
              <a:gd name="connsiteY0" fmla="*/ 1596950 h 1596950"/>
              <a:gd name="connsiteX1" fmla="*/ 0 w 613841"/>
              <a:gd name="connsiteY1" fmla="*/ 0 h 1596950"/>
              <a:gd name="connsiteX2" fmla="*/ 613841 w 613841"/>
              <a:gd name="connsiteY2" fmla="*/ 1594570 h 1596950"/>
              <a:gd name="connsiteX3" fmla="*/ 2381 w 613841"/>
              <a:gd name="connsiteY3" fmla="*/ 1596950 h 1596950"/>
              <a:gd name="connsiteX0" fmla="*/ 105 w 616327"/>
              <a:gd name="connsiteY0" fmla="*/ 1596950 h 1596950"/>
              <a:gd name="connsiteX1" fmla="*/ 2486 w 616327"/>
              <a:gd name="connsiteY1" fmla="*/ 0 h 1596950"/>
              <a:gd name="connsiteX2" fmla="*/ 616327 w 616327"/>
              <a:gd name="connsiteY2" fmla="*/ 1594570 h 1596950"/>
              <a:gd name="connsiteX3" fmla="*/ 105 w 616327"/>
              <a:gd name="connsiteY3" fmla="*/ 1596950 h 1596950"/>
              <a:gd name="connsiteX0" fmla="*/ 105 w 609303"/>
              <a:gd name="connsiteY0" fmla="*/ 1596950 h 1596952"/>
              <a:gd name="connsiteX1" fmla="*/ 2486 w 609303"/>
              <a:gd name="connsiteY1" fmla="*/ 0 h 1596952"/>
              <a:gd name="connsiteX2" fmla="*/ 609303 w 609303"/>
              <a:gd name="connsiteY2" fmla="*/ 1596952 h 1596952"/>
              <a:gd name="connsiteX3" fmla="*/ 105 w 609303"/>
              <a:gd name="connsiteY3" fmla="*/ 1596950 h 1596952"/>
              <a:gd name="connsiteX0" fmla="*/ 2302 w 611500"/>
              <a:gd name="connsiteY0" fmla="*/ 1596950 h 1596952"/>
              <a:gd name="connsiteX1" fmla="*/ 0 w 611500"/>
              <a:gd name="connsiteY1" fmla="*/ 0 h 1596952"/>
              <a:gd name="connsiteX2" fmla="*/ 611500 w 611500"/>
              <a:gd name="connsiteY2" fmla="*/ 1596952 h 1596952"/>
              <a:gd name="connsiteX3" fmla="*/ 2302 w 611500"/>
              <a:gd name="connsiteY3" fmla="*/ 1596950 h 1596952"/>
            </a:gdLst>
            <a:ahLst/>
            <a:cxnLst>
              <a:cxn ang="0">
                <a:pos x="connsiteX0" y="connsiteY0"/>
              </a:cxn>
              <a:cxn ang="0">
                <a:pos x="connsiteX1" y="connsiteY1"/>
              </a:cxn>
              <a:cxn ang="0">
                <a:pos x="connsiteX2" y="connsiteY2"/>
              </a:cxn>
              <a:cxn ang="0">
                <a:pos x="connsiteX3" y="connsiteY3"/>
              </a:cxn>
            </a:cxnLst>
            <a:rect l="l" t="t" r="r" b="b"/>
            <a:pathLst>
              <a:path w="611500" h="1596952">
                <a:moveTo>
                  <a:pt x="2302" y="1596950"/>
                </a:moveTo>
                <a:cubicBezTo>
                  <a:pt x="1508" y="1064633"/>
                  <a:pt x="794" y="532317"/>
                  <a:pt x="0" y="0"/>
                </a:cubicBezTo>
                <a:lnTo>
                  <a:pt x="611500" y="1596952"/>
                </a:lnTo>
                <a:lnTo>
                  <a:pt x="2302" y="1596950"/>
                </a:lnTo>
                <a:close/>
              </a:path>
            </a:pathLst>
          </a:custGeom>
          <a:solidFill>
            <a:schemeClr val="bg1"/>
          </a:solidFill>
          <a:ln w="12700" cap="flat">
            <a:noFill/>
            <a:miter lim="400000"/>
          </a:ln>
          <a:effectLst/>
        </p:spPr>
        <p:style>
          <a:lnRef idx="0">
            <a:scrgbClr r="0" g="0" b="0"/>
          </a:lnRef>
          <a:fillRef idx="0">
            <a:scrgbClr r="0" g="0" b="0"/>
          </a:fillRef>
          <a:effectRef idx="0">
            <a:scrgbClr r="0" g="0" b="0"/>
          </a:effectRef>
          <a:fontRef idx="none"/>
        </p:style>
        <p:txBody>
          <a:bodyPr spcFirstLastPara="1" lIns="50800" tIns="50800" rIns="50800" bIns="50800" spcCol="38100" anchor="ctr">
            <a:spAutoFit/>
          </a:bodyPr>
          <a:lstStyle/>
          <a:p>
            <a:pPr algn="ctr" fontAlgn="auto" latinLnBrk="1" hangingPunct="0">
              <a:spcBef>
                <a:spcPts val="0"/>
              </a:spcBef>
              <a:spcAft>
                <a:spcPts val="0"/>
              </a:spcAft>
              <a:defRPr/>
            </a:pPr>
            <a:endParaRPr lang="pl-PL" sz="2400" kern="0" dirty="0">
              <a:solidFill>
                <a:srgbClr val="FFFFFF"/>
              </a:solidFill>
              <a:latin typeface="+mn-lt"/>
              <a:cs typeface="+mn-cs"/>
            </a:endParaRPr>
          </a:p>
        </p:txBody>
      </p:sp>
      <p:sp>
        <p:nvSpPr>
          <p:cNvPr id="5" name="pole tekstowe 3"/>
          <p:cNvSpPr txBox="1"/>
          <p:nvPr userDrawn="1"/>
        </p:nvSpPr>
        <p:spPr>
          <a:xfrm>
            <a:off x="957263" y="3417888"/>
            <a:ext cx="10945812" cy="111760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spcFirstLastPara="1" lIns="50800" tIns="50800" rIns="50800" bIns="50800" spcCol="38100" anchor="ctr">
            <a:spAutoFit/>
          </a:bodyPr>
          <a:lstStyle/>
          <a:p>
            <a:pPr algn="ctr" fontAlgn="auto" latinLnBrk="1" hangingPunct="0">
              <a:spcBef>
                <a:spcPts val="0"/>
              </a:spcBef>
              <a:spcAft>
                <a:spcPts val="0"/>
              </a:spcAft>
              <a:defRPr/>
            </a:pPr>
            <a:r>
              <a:rPr lang="pl-PL" sz="6600" b="1" kern="0" dirty="0">
                <a:solidFill>
                  <a:schemeClr val="bg1"/>
                </a:solidFill>
                <a:latin typeface="Calibri" panose="020F0502020204030204" pitchFamily="34" charset="0"/>
                <a:cs typeface="+mn-cs"/>
              </a:rPr>
              <a:t>Dziękuję za uwagę</a:t>
            </a:r>
            <a:endParaRPr lang="pl-PL" sz="6600" b="1" kern="0" dirty="0">
              <a:solidFill>
                <a:schemeClr val="bg1"/>
              </a:solidFill>
              <a:latin typeface="Calibri" panose="020F0502020204030204" pitchFamily="34" charset="0"/>
              <a:cs typeface="+mn-cs"/>
            </a:endParaRPr>
          </a:p>
        </p:txBody>
      </p:sp>
      <p:pic>
        <p:nvPicPr>
          <p:cNvPr id="6" name="Picture 2" descr="D:\Moje obrazy\logo zus\logoZUSnoweRozwiniecie.png"/>
          <p:cNvPicPr>
            <a:picLocks noChangeAspect="1" noChangeArrowheads="1"/>
          </p:cNvPicPr>
          <p:nvPr userDrawn="1"/>
        </p:nvPicPr>
        <p:blipFill>
          <a:blip r:embed="rId2">
            <a:grayscl/>
            <a:biLevel thresh="50000"/>
          </a:blip>
          <a:srcRect/>
          <a:stretch>
            <a:fillRect/>
          </a:stretch>
        </p:blipFill>
        <p:spPr bwMode="auto">
          <a:xfrm>
            <a:off x="9990138" y="8682038"/>
            <a:ext cx="2560637" cy="576262"/>
          </a:xfrm>
          <a:prstGeom prst="rect">
            <a:avLst/>
          </a:prstGeom>
          <a:noFill/>
          <a:ln w="9525">
            <a:noFill/>
            <a:miter lim="800000"/>
            <a:headEnd/>
            <a:tailEnd/>
          </a:ln>
        </p:spPr>
      </p:pic>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58" r:id="rId10"/>
  </p:sldLayoutIdLst>
  <p:transition spd="med"/>
  <p:timing>
    <p:tnLst>
      <p:par>
        <p:cTn id="1" dur="indefinite" restart="never" nodeType="tmRoot"/>
      </p:par>
    </p:tnLst>
  </p:timing>
  <p:txStyles>
    <p:titleStyle>
      <a:lvl1pPr algn="ctr" defTabSz="584200" rtl="0" fontAlgn="base">
        <a:spcBef>
          <a:spcPct val="0"/>
        </a:spcBef>
        <a:spcAft>
          <a:spcPct val="0"/>
        </a:spcAft>
        <a:defRPr sz="6000">
          <a:solidFill>
            <a:schemeClr val="tx2"/>
          </a:solidFill>
          <a:latin typeface="Lato Bold" panose="020F0802020204030203" charset="-18"/>
          <a:ea typeface="+mn-ea"/>
          <a:cs typeface="+mn-cs"/>
          <a:sym typeface="Helvetica Light"/>
        </a:defRPr>
      </a:lvl1pPr>
      <a:lvl2pPr algn="ctr" defTabSz="584200" rtl="0" fontAlgn="base">
        <a:spcBef>
          <a:spcPct val="0"/>
        </a:spcBef>
        <a:spcAft>
          <a:spcPct val="0"/>
        </a:spcAft>
        <a:defRPr sz="6000">
          <a:solidFill>
            <a:schemeClr val="tx2"/>
          </a:solidFill>
          <a:latin typeface="Lato Bold"/>
          <a:ea typeface="+mn-ea"/>
          <a:cs typeface="+mn-cs"/>
          <a:sym typeface="Helvetica Light"/>
        </a:defRPr>
      </a:lvl2pPr>
      <a:lvl3pPr algn="ctr" defTabSz="584200" rtl="0" fontAlgn="base">
        <a:spcBef>
          <a:spcPct val="0"/>
        </a:spcBef>
        <a:spcAft>
          <a:spcPct val="0"/>
        </a:spcAft>
        <a:defRPr sz="6000">
          <a:solidFill>
            <a:schemeClr val="tx2"/>
          </a:solidFill>
          <a:latin typeface="Lato Bold"/>
          <a:ea typeface="+mn-ea"/>
          <a:cs typeface="+mn-cs"/>
          <a:sym typeface="Helvetica Light"/>
        </a:defRPr>
      </a:lvl3pPr>
      <a:lvl4pPr algn="ctr" defTabSz="584200" rtl="0" fontAlgn="base">
        <a:spcBef>
          <a:spcPct val="0"/>
        </a:spcBef>
        <a:spcAft>
          <a:spcPct val="0"/>
        </a:spcAft>
        <a:defRPr sz="6000">
          <a:solidFill>
            <a:schemeClr val="tx2"/>
          </a:solidFill>
          <a:latin typeface="Lato Bold"/>
          <a:ea typeface="+mn-ea"/>
          <a:cs typeface="+mn-cs"/>
          <a:sym typeface="Helvetica Light"/>
        </a:defRPr>
      </a:lvl4pPr>
      <a:lvl5pPr algn="ctr" defTabSz="584200" rtl="0" fontAlgn="base">
        <a:spcBef>
          <a:spcPct val="0"/>
        </a:spcBef>
        <a:spcAft>
          <a:spcPct val="0"/>
        </a:spcAft>
        <a:defRPr sz="6000">
          <a:solidFill>
            <a:schemeClr val="tx2"/>
          </a:solidFill>
          <a:latin typeface="Lato Bold"/>
          <a:ea typeface="+mn-ea"/>
          <a:cs typeface="+mn-cs"/>
          <a:sym typeface="Helvetica Light"/>
        </a:defRPr>
      </a:lvl5pPr>
      <a:lvl6pPr indent="1143000" algn="ctr" defTabSz="584200" eaLnBrk="1" hangingPunct="1">
        <a:defRPr sz="8000">
          <a:latin typeface="+mn-lt"/>
          <a:ea typeface="+mn-ea"/>
          <a:cs typeface="+mn-cs"/>
          <a:sym typeface="Helvetica Light"/>
        </a:defRPr>
      </a:lvl6pPr>
      <a:lvl7pPr indent="1371600" algn="ctr" defTabSz="584200" eaLnBrk="1" hangingPunct="1">
        <a:defRPr sz="8000">
          <a:latin typeface="+mn-lt"/>
          <a:ea typeface="+mn-ea"/>
          <a:cs typeface="+mn-cs"/>
          <a:sym typeface="Helvetica Light"/>
        </a:defRPr>
      </a:lvl7pPr>
      <a:lvl8pPr indent="1600200" algn="ctr" defTabSz="584200" eaLnBrk="1" hangingPunct="1">
        <a:defRPr sz="8000">
          <a:latin typeface="+mn-lt"/>
          <a:ea typeface="+mn-ea"/>
          <a:cs typeface="+mn-cs"/>
          <a:sym typeface="Helvetica Light"/>
        </a:defRPr>
      </a:lvl8pPr>
      <a:lvl9pPr indent="1828800" algn="ctr" defTabSz="584200" eaLnBrk="1" hangingPunct="1">
        <a:defRPr sz="8000">
          <a:latin typeface="+mn-lt"/>
          <a:ea typeface="+mn-ea"/>
          <a:cs typeface="+mn-cs"/>
          <a:sym typeface="Helvetica Light"/>
        </a:defRPr>
      </a:lvl9pPr>
    </p:titleStyle>
    <p:bodyStyle>
      <a:lvl1pPr marL="444500" indent="-444500" algn="l" defTabSz="584200" rtl="0" fontAlgn="base">
        <a:spcBef>
          <a:spcPts val="4200"/>
        </a:spcBef>
        <a:spcAft>
          <a:spcPct val="0"/>
        </a:spcAft>
        <a:buSzPct val="75000"/>
        <a:buChar char="•"/>
        <a:defRPr sz="3600">
          <a:solidFill>
            <a:schemeClr val="tx1"/>
          </a:solidFill>
          <a:latin typeface="Lato Light" panose="020F0302020204030203" charset="-18"/>
          <a:ea typeface="+mn-ea"/>
          <a:cs typeface="+mn-cs"/>
          <a:sym typeface="Helvetica Light"/>
        </a:defRPr>
      </a:lvl1pPr>
      <a:lvl2pPr marL="889000" indent="-444500" algn="l" defTabSz="584200" rtl="0" fontAlgn="base">
        <a:spcBef>
          <a:spcPts val="4200"/>
        </a:spcBef>
        <a:spcAft>
          <a:spcPct val="0"/>
        </a:spcAft>
        <a:buSzPct val="75000"/>
        <a:buChar char="•"/>
        <a:defRPr sz="3600">
          <a:solidFill>
            <a:schemeClr val="tx1"/>
          </a:solidFill>
          <a:latin typeface="Lato Light" panose="020F0302020204030203" charset="-18"/>
          <a:ea typeface="+mn-ea"/>
          <a:cs typeface="+mn-cs"/>
          <a:sym typeface="Helvetica Light"/>
        </a:defRPr>
      </a:lvl2pPr>
      <a:lvl3pPr marL="1333500" indent="-444500" algn="l" defTabSz="584200" rtl="0" fontAlgn="base">
        <a:spcBef>
          <a:spcPts val="4200"/>
        </a:spcBef>
        <a:spcAft>
          <a:spcPct val="0"/>
        </a:spcAft>
        <a:buSzPct val="75000"/>
        <a:buChar char="•"/>
        <a:defRPr sz="3600">
          <a:solidFill>
            <a:schemeClr val="tx1"/>
          </a:solidFill>
          <a:latin typeface="Lato Light" panose="020F0302020204030203" charset="-18"/>
          <a:ea typeface="+mn-ea"/>
          <a:cs typeface="+mn-cs"/>
          <a:sym typeface="Helvetica Light"/>
        </a:defRPr>
      </a:lvl3pPr>
      <a:lvl4pPr marL="1778000" indent="-444500" algn="l" defTabSz="584200" rtl="0" fontAlgn="base">
        <a:spcBef>
          <a:spcPts val="4200"/>
        </a:spcBef>
        <a:spcAft>
          <a:spcPct val="0"/>
        </a:spcAft>
        <a:buSzPct val="75000"/>
        <a:buChar char="•"/>
        <a:defRPr sz="3600">
          <a:solidFill>
            <a:schemeClr val="tx1"/>
          </a:solidFill>
          <a:latin typeface="Lato Light" panose="020F0302020204030203" charset="-18"/>
          <a:ea typeface="+mn-ea"/>
          <a:cs typeface="+mn-cs"/>
          <a:sym typeface="Helvetica Light"/>
        </a:defRPr>
      </a:lvl4pPr>
      <a:lvl5pPr marL="2222500" indent="-444500" algn="l" defTabSz="584200" rtl="0" fontAlgn="base">
        <a:spcBef>
          <a:spcPts val="4200"/>
        </a:spcBef>
        <a:spcAft>
          <a:spcPct val="0"/>
        </a:spcAft>
        <a:buSzPct val="75000"/>
        <a:buChar char="•"/>
        <a:defRPr sz="3600">
          <a:solidFill>
            <a:schemeClr val="tx1"/>
          </a:solidFill>
          <a:latin typeface="Lato Light" panose="020F0302020204030203" charset="-18"/>
          <a:ea typeface="+mn-ea"/>
          <a:cs typeface="+mn-cs"/>
          <a:sym typeface="Helvetica Light"/>
        </a:defRPr>
      </a:lvl5pPr>
      <a:lvl6pPr marL="2667000" indent="-444500" defTabSz="584200" eaLnBrk="1" hangingPunct="1">
        <a:spcBef>
          <a:spcPts val="4200"/>
        </a:spcBef>
        <a:buSzPct val="75000"/>
        <a:buChar char="•"/>
        <a:defRPr sz="3600">
          <a:latin typeface="+mn-lt"/>
          <a:ea typeface="+mn-ea"/>
          <a:cs typeface="+mn-cs"/>
          <a:sym typeface="Helvetica Light"/>
        </a:defRPr>
      </a:lvl6pPr>
      <a:lvl7pPr marL="3111500" indent="-444500" defTabSz="584200" eaLnBrk="1" hangingPunct="1">
        <a:spcBef>
          <a:spcPts val="4200"/>
        </a:spcBef>
        <a:buSzPct val="75000"/>
        <a:buChar char="•"/>
        <a:defRPr sz="3600">
          <a:latin typeface="+mn-lt"/>
          <a:ea typeface="+mn-ea"/>
          <a:cs typeface="+mn-cs"/>
          <a:sym typeface="Helvetica Light"/>
        </a:defRPr>
      </a:lvl7pPr>
      <a:lvl8pPr marL="3556000" indent="-444500" defTabSz="584200" eaLnBrk="1" hangingPunct="1">
        <a:spcBef>
          <a:spcPts val="4200"/>
        </a:spcBef>
        <a:buSzPct val="75000"/>
        <a:buChar char="•"/>
        <a:defRPr sz="3600">
          <a:latin typeface="+mn-lt"/>
          <a:ea typeface="+mn-ea"/>
          <a:cs typeface="+mn-cs"/>
          <a:sym typeface="Helvetica Light"/>
        </a:defRPr>
      </a:lvl8pPr>
      <a:lvl9pPr marL="4000500" indent="-444500" defTabSz="584200" eaLnBrk="1" hangingPunct="1">
        <a:spcBef>
          <a:spcPts val="4200"/>
        </a:spcBef>
        <a:buSzPct val="75000"/>
        <a:buChar char="•"/>
        <a:defRPr sz="3600">
          <a:latin typeface="+mn-lt"/>
          <a:ea typeface="+mn-ea"/>
          <a:cs typeface="+mn-cs"/>
          <a:sym typeface="Helvetica Light"/>
        </a:defRPr>
      </a:lvl9pPr>
    </p:bodyStyle>
    <p:otherStyle>
      <a:lvl1pPr algn="ctr" defTabSz="584200" eaLnBrk="1" hangingPunct="1">
        <a:defRPr>
          <a:solidFill>
            <a:schemeClr val="tx1"/>
          </a:solidFill>
          <a:latin typeface="+mn-lt"/>
          <a:ea typeface="+mn-ea"/>
          <a:cs typeface="+mn-cs"/>
          <a:sym typeface="Helvetica Light"/>
        </a:defRPr>
      </a:lvl1pPr>
      <a:lvl2pPr indent="228600" algn="ctr" defTabSz="584200" eaLnBrk="1" hangingPunct="1">
        <a:defRPr>
          <a:solidFill>
            <a:schemeClr val="tx1"/>
          </a:solidFill>
          <a:latin typeface="+mn-lt"/>
          <a:ea typeface="+mn-ea"/>
          <a:cs typeface="+mn-cs"/>
          <a:sym typeface="Helvetica Light"/>
        </a:defRPr>
      </a:lvl2pPr>
      <a:lvl3pPr indent="457200" algn="ctr" defTabSz="584200" eaLnBrk="1" hangingPunct="1">
        <a:defRPr>
          <a:solidFill>
            <a:schemeClr val="tx1"/>
          </a:solidFill>
          <a:latin typeface="+mn-lt"/>
          <a:ea typeface="+mn-ea"/>
          <a:cs typeface="+mn-cs"/>
          <a:sym typeface="Helvetica Light"/>
        </a:defRPr>
      </a:lvl3pPr>
      <a:lvl4pPr indent="685800" algn="ctr" defTabSz="584200" eaLnBrk="1" hangingPunct="1">
        <a:defRPr>
          <a:solidFill>
            <a:schemeClr val="tx1"/>
          </a:solidFill>
          <a:latin typeface="+mn-lt"/>
          <a:ea typeface="+mn-ea"/>
          <a:cs typeface="+mn-cs"/>
          <a:sym typeface="Helvetica Light"/>
        </a:defRPr>
      </a:lvl4pPr>
      <a:lvl5pPr indent="914400" algn="ctr" defTabSz="584200" eaLnBrk="1" hangingPunct="1">
        <a:defRPr>
          <a:solidFill>
            <a:schemeClr val="tx1"/>
          </a:solidFill>
          <a:latin typeface="+mn-lt"/>
          <a:ea typeface="+mn-ea"/>
          <a:cs typeface="+mn-cs"/>
          <a:sym typeface="Helvetica Light"/>
        </a:defRPr>
      </a:lvl5pPr>
      <a:lvl6pPr indent="1143000" algn="ctr" defTabSz="584200" eaLnBrk="1" hangingPunct="1">
        <a:defRPr>
          <a:solidFill>
            <a:schemeClr val="tx1"/>
          </a:solidFill>
          <a:latin typeface="+mn-lt"/>
          <a:ea typeface="+mn-ea"/>
          <a:cs typeface="+mn-cs"/>
          <a:sym typeface="Helvetica Light"/>
        </a:defRPr>
      </a:lvl6pPr>
      <a:lvl7pPr indent="1371600" algn="ctr" defTabSz="584200" eaLnBrk="1" hangingPunct="1">
        <a:defRPr>
          <a:solidFill>
            <a:schemeClr val="tx1"/>
          </a:solidFill>
          <a:latin typeface="+mn-lt"/>
          <a:ea typeface="+mn-ea"/>
          <a:cs typeface="+mn-cs"/>
          <a:sym typeface="Helvetica Light"/>
        </a:defRPr>
      </a:lvl7pPr>
      <a:lvl8pPr indent="1600200" algn="ctr" defTabSz="584200" eaLnBrk="1" hangingPunct="1">
        <a:defRPr>
          <a:solidFill>
            <a:schemeClr val="tx1"/>
          </a:solidFill>
          <a:latin typeface="+mn-lt"/>
          <a:ea typeface="+mn-ea"/>
          <a:cs typeface="+mn-cs"/>
          <a:sym typeface="Helvetica Light"/>
        </a:defRPr>
      </a:lvl8pPr>
      <a:lvl9pPr indent="1828800" algn="ctr" defTabSz="584200" eaLnBrk="1" hangingPunct="1">
        <a:defRPr>
          <a:solidFill>
            <a:schemeClr val="tx1"/>
          </a:solidFill>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2.gif"/><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3.emf"/><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8.png"/><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0.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5.xml"/><Relationship Id="rId5" Type="http://schemas.openxmlformats.org/officeDocument/2006/relationships/image" Target="../media/image8.png"/><Relationship Id="rId4" Type="http://schemas.openxmlformats.org/officeDocument/2006/relationships/image" Target="../media/image35.png"/></Relationships>
</file>

<file path=ppt/slides/_rels/slide26.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png"/><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8.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9.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2.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12.gif"/><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gif"/><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gif"/><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6.gif"/><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7.jpe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7.jpe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5.xml"/><Relationship Id="rId5" Type="http://schemas.openxmlformats.org/officeDocument/2006/relationships/image" Target="../media/image8.png"/><Relationship Id="rId4" Type="http://schemas.openxmlformats.org/officeDocument/2006/relationships/image" Target="../media/image50.png"/></Relationships>
</file>

<file path=ppt/slides/_rels/slide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1.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gif"/><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4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2.png"/><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3.png"/><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4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6.png"/><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7.png"/><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58.png"/></Relationships>
</file>

<file path=ppt/slides/_rels/slide4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8.png"/><Relationship Id="rId1" Type="http://schemas.openxmlformats.org/officeDocument/2006/relationships/slideLayout" Target="../slideLayouts/slideLayout5.xml"/><Relationship Id="rId4" Type="http://schemas.openxmlformats.org/officeDocument/2006/relationships/image" Target="../media/image60.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gif"/><Relationship Id="rId1" Type="http://schemas.openxmlformats.org/officeDocument/2006/relationships/slideLayout" Target="../slideLayouts/slideLayout4.xml"/><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4.gif"/><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8.png"/><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8.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ole tekstowe 9"/>
          <p:cNvSpPr txBox="1"/>
          <p:nvPr/>
        </p:nvSpPr>
        <p:spPr>
          <a:xfrm>
            <a:off x="6573838" y="4935538"/>
            <a:ext cx="5473700" cy="71913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spcFirstLastPara="1" lIns="50800" tIns="50800" rIns="50800" bIns="50800" spcCol="38100" anchor="ctr">
            <a:spAutoFit/>
          </a:bodyPr>
          <a:lstStyle/>
          <a:p>
            <a:pPr algn="ctr" fontAlgn="auto" latinLnBrk="1" hangingPunct="0">
              <a:spcBef>
                <a:spcPts val="0"/>
              </a:spcBef>
              <a:spcAft>
                <a:spcPts val="0"/>
              </a:spcAft>
              <a:defRPr/>
            </a:pPr>
            <a:r>
              <a:rPr lang="pl-PL" sz="4000" b="1" kern="0" dirty="0">
                <a:solidFill>
                  <a:srgbClr val="3F84D2"/>
                </a:solidFill>
                <a:latin typeface="+mn-lt"/>
                <a:cs typeface="+mn-cs"/>
              </a:rPr>
              <a:t>Bądź gotowy do zmiany</a:t>
            </a:r>
            <a:endParaRPr lang="pl-PL" sz="4000" b="1" kern="0" dirty="0">
              <a:solidFill>
                <a:srgbClr val="3F84D2"/>
              </a:solidFill>
              <a:latin typeface="+mn-lt"/>
              <a:cs typeface="+mn-cs"/>
            </a:endParaRPr>
          </a:p>
        </p:txBody>
      </p:sp>
      <p:sp>
        <p:nvSpPr>
          <p:cNvPr id="12" name="Tytuł 1"/>
          <p:cNvSpPr>
            <a:spLocks noGrp="1"/>
          </p:cNvSpPr>
          <p:nvPr>
            <p:ph type="title"/>
          </p:nvPr>
        </p:nvSpPr>
        <p:spPr>
          <a:xfrm>
            <a:off x="6430963" y="1347788"/>
            <a:ext cx="6462712" cy="5761037"/>
          </a:xfrm>
        </p:spPr>
        <p:txBody>
          <a:bodyPr/>
          <a:lstStyle/>
          <a:p>
            <a:pPr fontAlgn="auto">
              <a:spcAft>
                <a:spcPts val="0"/>
              </a:spcAft>
              <a:defRPr/>
            </a:pPr>
            <a:r>
              <a:rPr lang="pl-PL" sz="5400" dirty="0"/>
              <a:t>e</a:t>
            </a:r>
            <a:r>
              <a:rPr lang="pl-PL" sz="5400" dirty="0" smtClean="0"/>
              <a:t>-ZLA </a:t>
            </a:r>
            <a:br>
              <a:rPr lang="pl-PL" sz="5400" dirty="0" smtClean="0"/>
            </a:br>
            <a:r>
              <a:rPr lang="pl-PL" sz="5400" dirty="0" smtClean="0"/>
              <a:t>elektroniczne zwolnienia lekarskie</a:t>
            </a:r>
            <a:br>
              <a:rPr lang="pl-PL" sz="5400" dirty="0" smtClean="0"/>
            </a:br>
            <a:endParaRPr lang="pl-PL" sz="5400" dirty="0">
              <a:solidFill>
                <a:schemeClr val="accent6">
                  <a:lumMod val="60000"/>
                  <a:lumOff val="40000"/>
                </a:schemeClr>
              </a:solidFill>
            </a:endParaRPr>
          </a:p>
        </p:txBody>
      </p:sp>
      <p:pic>
        <p:nvPicPr>
          <p:cNvPr id="14339" name="Obraz 5" descr="\\zasoby\Wspolny\GPR_WWZ\fotolia_kupione\Fotolia_176059524_L.jpg"/>
          <p:cNvPicPr>
            <a:picLocks noChangeAspect="1" noChangeArrowheads="1"/>
          </p:cNvPicPr>
          <p:nvPr/>
        </p:nvPicPr>
        <p:blipFill>
          <a:blip r:embed="rId3"/>
          <a:srcRect l="23215" r="15559"/>
          <a:stretch>
            <a:fillRect/>
          </a:stretch>
        </p:blipFill>
        <p:spPr bwMode="auto">
          <a:xfrm>
            <a:off x="1109663" y="1060450"/>
            <a:ext cx="4419600" cy="4884738"/>
          </a:xfrm>
          <a:prstGeom prst="rect">
            <a:avLst/>
          </a:prstGeom>
          <a:noFill/>
          <a:ln w="9525">
            <a:noFill/>
            <a:miter lim="800000"/>
            <a:headEnd/>
            <a:tailEnd/>
          </a:ln>
        </p:spPr>
      </p:pic>
      <p:pic>
        <p:nvPicPr>
          <p:cNvPr id="14340" name="Picture 2" descr="logo-e-ZLA.PNG"/>
          <p:cNvPicPr>
            <a:picLocks noChangeAspect="1" noChangeArrowheads="1"/>
          </p:cNvPicPr>
          <p:nvPr/>
        </p:nvPicPr>
        <p:blipFill>
          <a:blip r:embed="rId4"/>
          <a:srcRect/>
          <a:stretch>
            <a:fillRect/>
          </a:stretch>
        </p:blipFill>
        <p:spPr bwMode="auto">
          <a:xfrm>
            <a:off x="1119188" y="1244600"/>
            <a:ext cx="2008187" cy="803275"/>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577" name="Grupa 12"/>
          <p:cNvGrpSpPr>
            <a:grpSpLocks/>
          </p:cNvGrpSpPr>
          <p:nvPr/>
        </p:nvGrpSpPr>
        <p:grpSpPr bwMode="auto">
          <a:xfrm>
            <a:off x="558800" y="6029325"/>
            <a:ext cx="2798763" cy="503238"/>
            <a:chOff x="8527589" y="2206042"/>
            <a:chExt cx="2798559" cy="1898418"/>
          </a:xfrm>
        </p:grpSpPr>
        <p:sp>
          <p:nvSpPr>
            <p:cNvPr id="14" name="Prostokąt 13"/>
            <p:cNvSpPr/>
            <p:nvPr/>
          </p:nvSpPr>
          <p:spPr>
            <a:xfrm>
              <a:off x="8527589" y="2206042"/>
              <a:ext cx="2798559" cy="189841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5" name="Prostokąt 14"/>
            <p:cNvSpPr/>
            <p:nvPr/>
          </p:nvSpPr>
          <p:spPr>
            <a:xfrm>
              <a:off x="8527589" y="2206042"/>
              <a:ext cx="1839779" cy="189841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0" tIns="0" rIns="0" bIns="0" spcCol="1270" anchor="ctr"/>
            <a:lstStyle/>
            <a:p>
              <a:pPr marL="0" lvl="1" indent="0" defTabSz="1066800" fontAlgn="auto">
                <a:lnSpc>
                  <a:spcPct val="90000"/>
                </a:lnSpc>
                <a:spcAft>
                  <a:spcPct val="15000"/>
                </a:spcAft>
                <a:defRPr/>
              </a:pPr>
              <a:endParaRPr lang="pl-PL" sz="2400" dirty="0">
                <a:solidFill>
                  <a:srgbClr val="002774"/>
                </a:solidFill>
              </a:endParaRPr>
            </a:p>
          </p:txBody>
        </p:sp>
      </p:grpSp>
      <p:sp>
        <p:nvSpPr>
          <p:cNvPr id="27" name="Symbol zastępczy tekstu 4"/>
          <p:cNvSpPr>
            <a:spLocks noGrp="1"/>
          </p:cNvSpPr>
          <p:nvPr>
            <p:ph type="body" sz="quarter" idx="14"/>
          </p:nvPr>
        </p:nvSpPr>
        <p:spPr>
          <a:xfrm>
            <a:off x="741363" y="1131888"/>
            <a:ext cx="11522075" cy="792162"/>
          </a:xfrm>
        </p:spPr>
        <p:txBody>
          <a:bodyPr/>
          <a:lstStyle/>
          <a:p>
            <a:pPr fontAlgn="auto">
              <a:defRPr/>
            </a:pPr>
            <a:r>
              <a:rPr lang="pl-PL" sz="4000" kern="1200" dirty="0">
                <a:solidFill>
                  <a:srgbClr val="002060"/>
                </a:solidFill>
                <a:latin typeface="+mj-lt"/>
                <a:ea typeface="+mj-ea"/>
                <a:cs typeface="Arial"/>
              </a:rPr>
              <a:t>Udzielanie </a:t>
            </a:r>
            <a:r>
              <a:rPr lang="pl-PL" sz="4000" kern="1200" dirty="0" smtClean="0">
                <a:solidFill>
                  <a:srgbClr val="002060"/>
                </a:solidFill>
                <a:latin typeface="+mj-lt"/>
                <a:ea typeface="+mj-ea"/>
                <a:cs typeface="Arial"/>
              </a:rPr>
              <a:t>pełnomocnictw do profilu PUE ZUS</a:t>
            </a:r>
            <a:endParaRPr lang="pl-PL" sz="4000" dirty="0">
              <a:solidFill>
                <a:srgbClr val="002060"/>
              </a:solidFill>
              <a:latin typeface="+mj-lt"/>
            </a:endParaRPr>
          </a:p>
        </p:txBody>
      </p:sp>
      <p:sp>
        <p:nvSpPr>
          <p:cNvPr id="24579" name="Prostokąt 2"/>
          <p:cNvSpPr>
            <a:spLocks noChangeArrowheads="1"/>
          </p:cNvSpPr>
          <p:nvPr/>
        </p:nvSpPr>
        <p:spPr bwMode="auto">
          <a:xfrm>
            <a:off x="833438" y="2068513"/>
            <a:ext cx="10728325" cy="6370637"/>
          </a:xfrm>
          <a:prstGeom prst="rect">
            <a:avLst/>
          </a:prstGeom>
          <a:noFill/>
          <a:ln w="9525">
            <a:noFill/>
            <a:miter lim="800000"/>
            <a:headEnd/>
            <a:tailEnd/>
          </a:ln>
        </p:spPr>
        <p:txBody>
          <a:bodyPr>
            <a:spAutoFit/>
          </a:bodyPr>
          <a:lstStyle/>
          <a:p>
            <a:pPr algn="just"/>
            <a:r>
              <a:rPr lang="pl-PL" sz="2400">
                <a:latin typeface="Calibri" pitchFamily="34" charset="0"/>
              </a:rPr>
              <a:t>Do udzielenia pełnomocnictwa można wykorzystać formularz ZUS PEL „Pełnomocnictwo do wykonywania czynności prawnych w relacjach z Zakładem Ubezpieczeń Społecznych”, który jest dostępny na PUE ZUS i na stronie </a:t>
            </a:r>
            <a:r>
              <a:rPr lang="pl-PL" sz="2400" b="1">
                <a:latin typeface="Calibri" pitchFamily="34" charset="0"/>
              </a:rPr>
              <a:t>www.zus.pl</a:t>
            </a:r>
            <a:r>
              <a:rPr lang="pl-PL" sz="2400">
                <a:latin typeface="Calibri" pitchFamily="34" charset="0"/>
              </a:rPr>
              <a:t> albo napisać je samodzielnie. </a:t>
            </a:r>
          </a:p>
          <a:p>
            <a:pPr algn="just"/>
            <a:endParaRPr lang="pl-PL" sz="2400">
              <a:latin typeface="Calibri" pitchFamily="34" charset="0"/>
            </a:endParaRPr>
          </a:p>
          <a:p>
            <a:pPr algn="just"/>
            <a:r>
              <a:rPr lang="pl-PL" sz="2400">
                <a:latin typeface="Calibri" pitchFamily="34" charset="0"/>
              </a:rPr>
              <a:t>W pełnomocnictwie trzeba jasno określić jego zakres na przykład do jakich czynności lub spraw jest ono udzielane.  </a:t>
            </a:r>
          </a:p>
          <a:p>
            <a:pPr algn="just"/>
            <a:endParaRPr lang="pl-PL" sz="2400">
              <a:latin typeface="Calibri" pitchFamily="34" charset="0"/>
            </a:endParaRPr>
          </a:p>
          <a:p>
            <a:pPr algn="just"/>
            <a:r>
              <a:rPr lang="pl-PL" sz="2400">
                <a:latin typeface="Calibri" pitchFamily="34" charset="0"/>
              </a:rPr>
              <a:t>Pełnomocnictwo można dostarczyć osobiście do placówki ZUS, wysłać pocztą lub elektronicznie przez PUE ZUS. </a:t>
            </a:r>
          </a:p>
          <a:p>
            <a:pPr algn="just"/>
            <a:endParaRPr lang="pl-PL" sz="2400">
              <a:latin typeface="Calibri" pitchFamily="34" charset="0"/>
            </a:endParaRPr>
          </a:p>
          <a:p>
            <a:r>
              <a:rPr lang="pl-PL" sz="2400">
                <a:latin typeface="Calibri" pitchFamily="34" charset="0"/>
              </a:rPr>
              <a:t>ZUS jako Usługodawca i operator portalu PUE ZUS w pełni kontroluje korzystanie z usług oferowanych przez portal, a wszelkie zdarzenia biznesowe, obejmujące aktywność użytkownika w portalu, są logowane. </a:t>
            </a:r>
          </a:p>
          <a:p>
            <a:r>
              <a:rPr lang="pl-PL" sz="2400">
                <a:latin typeface="Calibri" pitchFamily="34" charset="0"/>
              </a:rPr>
              <a:t>W przypadku wątpliwości związanych z udzielonymi/odwołanymi pełnomocnictwami lub aktywnością pełnomocników, można zwrócić się do ZUS z zapytaniem o zdarzenia biznesowe w portalu.</a:t>
            </a:r>
          </a:p>
        </p:txBody>
      </p:sp>
      <p:pic>
        <p:nvPicPr>
          <p:cNvPr id="24580" name="Obraz 7" descr="http://sps.zus.ad/centrala/dok/Shared%20Documents/projekt%20eZLA/Grafika/logo-e-ZLA.PNG"/>
          <p:cNvPicPr>
            <a:picLocks noChangeAspect="1" noChangeArrowheads="1"/>
          </p:cNvPicPr>
          <p:nvPr/>
        </p:nvPicPr>
        <p:blipFill>
          <a:blip r:embed="rId2"/>
          <a:srcRect/>
          <a:stretch>
            <a:fillRect/>
          </a:stretch>
        </p:blipFill>
        <p:spPr bwMode="auto">
          <a:xfrm>
            <a:off x="10396538" y="155575"/>
            <a:ext cx="2395537" cy="903288"/>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601" name="Grupa 12"/>
          <p:cNvGrpSpPr>
            <a:grpSpLocks/>
          </p:cNvGrpSpPr>
          <p:nvPr/>
        </p:nvGrpSpPr>
        <p:grpSpPr bwMode="auto">
          <a:xfrm>
            <a:off x="558800" y="6029325"/>
            <a:ext cx="2798763" cy="503238"/>
            <a:chOff x="8527589" y="2206042"/>
            <a:chExt cx="2798559" cy="1898418"/>
          </a:xfrm>
        </p:grpSpPr>
        <p:sp>
          <p:nvSpPr>
            <p:cNvPr id="14" name="Prostokąt 13"/>
            <p:cNvSpPr/>
            <p:nvPr/>
          </p:nvSpPr>
          <p:spPr>
            <a:xfrm>
              <a:off x="8527589" y="2206042"/>
              <a:ext cx="2798559" cy="189841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5" name="Prostokąt 14"/>
            <p:cNvSpPr/>
            <p:nvPr/>
          </p:nvSpPr>
          <p:spPr>
            <a:xfrm>
              <a:off x="8527589" y="2206042"/>
              <a:ext cx="1839779" cy="189841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0" tIns="0" rIns="0" bIns="0" spcCol="1270" anchor="ctr"/>
            <a:lstStyle/>
            <a:p>
              <a:pPr marL="0" lvl="1" indent="0" defTabSz="1066800" fontAlgn="auto">
                <a:lnSpc>
                  <a:spcPct val="90000"/>
                </a:lnSpc>
                <a:spcAft>
                  <a:spcPct val="15000"/>
                </a:spcAft>
                <a:defRPr/>
              </a:pPr>
              <a:endParaRPr lang="pl-PL" sz="2400" dirty="0">
                <a:solidFill>
                  <a:srgbClr val="002774"/>
                </a:solidFill>
              </a:endParaRPr>
            </a:p>
          </p:txBody>
        </p:sp>
      </p:grpSp>
      <p:sp>
        <p:nvSpPr>
          <p:cNvPr id="25602" name="Shape 38"/>
          <p:cNvSpPr txBox="1">
            <a:spLocks/>
          </p:cNvSpPr>
          <p:nvPr/>
        </p:nvSpPr>
        <p:spPr bwMode="auto">
          <a:xfrm>
            <a:off x="703263" y="844550"/>
            <a:ext cx="4719637" cy="792163"/>
          </a:xfrm>
          <a:prstGeom prst="rect">
            <a:avLst/>
          </a:prstGeom>
          <a:noFill/>
          <a:ln w="9525">
            <a:noFill/>
            <a:miter lim="800000"/>
            <a:headEnd/>
            <a:tailEnd/>
          </a:ln>
        </p:spPr>
        <p:txBody>
          <a:bodyPr/>
          <a:lstStyle/>
          <a:p>
            <a:r>
              <a:rPr lang="pl-PL" sz="4000" b="1">
                <a:solidFill>
                  <a:srgbClr val="002774"/>
                </a:solidFill>
                <a:latin typeface="Calibri" pitchFamily="34" charset="0"/>
                <a:ea typeface="Lato Bold"/>
                <a:cs typeface="Lato Bold"/>
                <a:sym typeface="Lato Bold"/>
              </a:rPr>
              <a:t>Podpis elektroniczny </a:t>
            </a:r>
          </a:p>
        </p:txBody>
      </p:sp>
      <p:sp>
        <p:nvSpPr>
          <p:cNvPr id="23" name="Symbol zastępczy tekstu 2"/>
          <p:cNvSpPr>
            <a:spLocks noGrp="1"/>
          </p:cNvSpPr>
          <p:nvPr>
            <p:ph type="body" idx="4294967295"/>
          </p:nvPr>
        </p:nvSpPr>
        <p:spPr>
          <a:xfrm>
            <a:off x="796925" y="3976688"/>
            <a:ext cx="6362700" cy="3024187"/>
          </a:xfrm>
          <a:prstGeom prst="rect">
            <a:avLst/>
          </a:prstGeom>
        </p:spPr>
        <p:txBody>
          <a:bodyPr/>
          <a:lstStyle/>
          <a:p>
            <a:pPr marL="0" indent="0" algn="just" fontAlgn="auto">
              <a:lnSpc>
                <a:spcPct val="120000"/>
              </a:lnSpc>
              <a:spcBef>
                <a:spcPts val="0"/>
              </a:spcBef>
              <a:spcAft>
                <a:spcPts val="0"/>
              </a:spcAft>
              <a:buFontTx/>
              <a:buNone/>
              <a:defRPr/>
            </a:pPr>
            <a:r>
              <a:rPr lang="pl-PL" sz="2400" b="1" dirty="0" smtClean="0">
                <a:solidFill>
                  <a:srgbClr val="002060"/>
                </a:solidFill>
                <a:latin typeface="Calibri" panose="020F0502020204030204" pitchFamily="34" charset="0"/>
              </a:rPr>
              <a:t>Profil </a:t>
            </a:r>
            <a:r>
              <a:rPr lang="pl-PL" sz="2400" b="1" dirty="0">
                <a:solidFill>
                  <a:srgbClr val="002060"/>
                </a:solidFill>
                <a:latin typeface="Calibri" panose="020F0502020204030204" pitchFamily="34" charset="0"/>
              </a:rPr>
              <a:t>zaufany </a:t>
            </a:r>
            <a:r>
              <a:rPr lang="pl-PL" sz="2400" b="1" dirty="0" err="1">
                <a:solidFill>
                  <a:srgbClr val="002060"/>
                </a:solidFill>
                <a:latin typeface="Calibri" panose="020F0502020204030204" pitchFamily="34" charset="0"/>
              </a:rPr>
              <a:t>ePUAP</a:t>
            </a:r>
            <a:r>
              <a:rPr lang="pl-PL" sz="2400" b="1" dirty="0">
                <a:solidFill>
                  <a:srgbClr val="002060"/>
                </a:solidFill>
                <a:latin typeface="Calibri" panose="020F0502020204030204" pitchFamily="34" charset="0"/>
              </a:rPr>
              <a:t> </a:t>
            </a:r>
            <a:r>
              <a:rPr lang="pl-PL" sz="2400" dirty="0">
                <a:solidFill>
                  <a:srgbClr val="002060"/>
                </a:solidFill>
                <a:latin typeface="Calibri" panose="020F0502020204030204" pitchFamily="34" charset="0"/>
              </a:rPr>
              <a:t>jest bezpłatny. </a:t>
            </a:r>
            <a:endParaRPr lang="pl-PL" sz="2400" dirty="0" smtClean="0">
              <a:solidFill>
                <a:srgbClr val="002060"/>
              </a:solidFill>
              <a:latin typeface="Calibri" panose="020F0502020204030204" pitchFamily="34" charset="0"/>
            </a:endParaRPr>
          </a:p>
          <a:p>
            <a:pPr marL="0" indent="0" algn="just" fontAlgn="auto">
              <a:lnSpc>
                <a:spcPct val="120000"/>
              </a:lnSpc>
              <a:spcBef>
                <a:spcPts val="0"/>
              </a:spcBef>
              <a:spcAft>
                <a:spcPts val="0"/>
              </a:spcAft>
              <a:buFontTx/>
              <a:buNone/>
              <a:defRPr/>
            </a:pPr>
            <a:r>
              <a:rPr lang="pl-PL" sz="2400" dirty="0" smtClean="0">
                <a:solidFill>
                  <a:srgbClr val="002060"/>
                </a:solidFill>
                <a:latin typeface="Calibri" panose="020F0502020204030204" pitchFamily="34" charset="0"/>
              </a:rPr>
              <a:t>Aby </a:t>
            </a:r>
            <a:r>
              <a:rPr lang="pl-PL" sz="2400" dirty="0">
                <a:solidFill>
                  <a:srgbClr val="002060"/>
                </a:solidFill>
                <a:latin typeface="Calibri" panose="020F0502020204030204" pitchFamily="34" charset="0"/>
              </a:rPr>
              <a:t>go uzyskać, trzeba </a:t>
            </a:r>
            <a:r>
              <a:rPr lang="pl-PL" sz="2400" dirty="0" smtClean="0">
                <a:solidFill>
                  <a:srgbClr val="002060"/>
                </a:solidFill>
                <a:latin typeface="Calibri" panose="020F0502020204030204" pitchFamily="34" charset="0"/>
              </a:rPr>
              <a:t>złożyć wniosek na stronie pz.gov.pl i </a:t>
            </a:r>
            <a:r>
              <a:rPr lang="pl-PL" sz="2400" dirty="0">
                <a:solidFill>
                  <a:srgbClr val="002060"/>
                </a:solidFill>
                <a:latin typeface="Calibri" panose="020F0502020204030204" pitchFamily="34" charset="0"/>
              </a:rPr>
              <a:t>potwierdzić </a:t>
            </a:r>
            <a:r>
              <a:rPr lang="pl-PL" sz="2400" dirty="0" smtClean="0">
                <a:solidFill>
                  <a:srgbClr val="002060"/>
                </a:solidFill>
                <a:latin typeface="Calibri" panose="020F0502020204030204" pitchFamily="34" charset="0"/>
              </a:rPr>
              <a:t>tożsamość, np</a:t>
            </a:r>
            <a:r>
              <a:rPr lang="pl-PL" sz="2400" dirty="0">
                <a:solidFill>
                  <a:srgbClr val="002060"/>
                </a:solidFill>
                <a:latin typeface="Calibri" panose="020F0502020204030204" pitchFamily="34" charset="0"/>
              </a:rPr>
              <a:t>. </a:t>
            </a:r>
            <a:r>
              <a:rPr lang="pl-PL" sz="2400" dirty="0" smtClean="0">
                <a:solidFill>
                  <a:srgbClr val="002060"/>
                </a:solidFill>
                <a:latin typeface="Calibri" panose="020F0502020204030204" pitchFamily="34" charset="0"/>
              </a:rPr>
              <a:t>w:</a:t>
            </a:r>
          </a:p>
          <a:p>
            <a:pPr algn="just" fontAlgn="auto">
              <a:lnSpc>
                <a:spcPct val="120000"/>
              </a:lnSpc>
              <a:spcBef>
                <a:spcPts val="0"/>
              </a:spcBef>
              <a:spcAft>
                <a:spcPts val="0"/>
              </a:spcAft>
              <a:defRPr/>
            </a:pPr>
            <a:r>
              <a:rPr lang="pl-PL" sz="2400" dirty="0" smtClean="0">
                <a:solidFill>
                  <a:srgbClr val="002060"/>
                </a:solidFill>
                <a:latin typeface="Calibri" panose="020F0502020204030204" pitchFamily="34" charset="0"/>
              </a:rPr>
              <a:t>jednostce </a:t>
            </a:r>
            <a:r>
              <a:rPr lang="pl-PL" sz="2400" dirty="0">
                <a:solidFill>
                  <a:srgbClr val="002060"/>
                </a:solidFill>
                <a:latin typeface="Calibri" panose="020F0502020204030204" pitchFamily="34" charset="0"/>
              </a:rPr>
              <a:t>ZUS </a:t>
            </a:r>
            <a:endParaRPr lang="pl-PL" sz="2400" dirty="0" smtClean="0">
              <a:solidFill>
                <a:srgbClr val="002060"/>
              </a:solidFill>
              <a:latin typeface="Calibri" panose="020F0502020204030204" pitchFamily="34" charset="0"/>
            </a:endParaRPr>
          </a:p>
          <a:p>
            <a:pPr algn="just" fontAlgn="auto">
              <a:lnSpc>
                <a:spcPct val="120000"/>
              </a:lnSpc>
              <a:spcBef>
                <a:spcPts val="0"/>
              </a:spcBef>
              <a:spcAft>
                <a:spcPts val="0"/>
              </a:spcAft>
              <a:defRPr/>
            </a:pPr>
            <a:r>
              <a:rPr lang="pl-PL" sz="2400" dirty="0" smtClean="0">
                <a:solidFill>
                  <a:srgbClr val="002060"/>
                </a:solidFill>
                <a:latin typeface="Calibri" panose="020F0502020204030204" pitchFamily="34" charset="0"/>
              </a:rPr>
              <a:t>w </a:t>
            </a:r>
            <a:r>
              <a:rPr lang="pl-PL" sz="2400" dirty="0">
                <a:solidFill>
                  <a:srgbClr val="002060"/>
                </a:solidFill>
                <a:latin typeface="Calibri" panose="020F0502020204030204" pitchFamily="34" charset="0"/>
              </a:rPr>
              <a:t>urzędzie miasta lub </a:t>
            </a:r>
            <a:r>
              <a:rPr lang="pl-PL" sz="2400" dirty="0" smtClean="0">
                <a:solidFill>
                  <a:srgbClr val="002060"/>
                </a:solidFill>
                <a:latin typeface="Calibri" panose="020F0502020204030204" pitchFamily="34" charset="0"/>
              </a:rPr>
              <a:t>gminy</a:t>
            </a:r>
          </a:p>
          <a:p>
            <a:pPr algn="just" fontAlgn="auto">
              <a:lnSpc>
                <a:spcPct val="120000"/>
              </a:lnSpc>
              <a:spcBef>
                <a:spcPts val="0"/>
              </a:spcBef>
              <a:spcAft>
                <a:spcPts val="0"/>
              </a:spcAft>
              <a:defRPr/>
            </a:pPr>
            <a:r>
              <a:rPr lang="pl-PL" sz="2400" dirty="0" smtClean="0">
                <a:solidFill>
                  <a:srgbClr val="002060"/>
                </a:solidFill>
                <a:latin typeface="Calibri" panose="020F0502020204030204" pitchFamily="34" charset="0"/>
              </a:rPr>
              <a:t>przez bankowość elektroniczną </a:t>
            </a:r>
          </a:p>
          <a:p>
            <a:pPr marL="0" indent="0" algn="just" fontAlgn="auto">
              <a:lnSpc>
                <a:spcPct val="120000"/>
              </a:lnSpc>
              <a:spcBef>
                <a:spcPts val="0"/>
              </a:spcBef>
              <a:spcAft>
                <a:spcPts val="0"/>
              </a:spcAft>
              <a:buFontTx/>
              <a:buNone/>
              <a:defRPr/>
            </a:pPr>
            <a:endParaRPr lang="pl-PL" sz="2400" dirty="0">
              <a:solidFill>
                <a:srgbClr val="002060"/>
              </a:solidFill>
              <a:latin typeface="Calibri" panose="020F0502020204030204" pitchFamily="34" charset="0"/>
            </a:endParaRPr>
          </a:p>
        </p:txBody>
      </p:sp>
      <p:pic>
        <p:nvPicPr>
          <p:cNvPr id="25604" name="Picture 2"/>
          <p:cNvPicPr>
            <a:picLocks noChangeAspect="1" noChangeArrowheads="1"/>
          </p:cNvPicPr>
          <p:nvPr/>
        </p:nvPicPr>
        <p:blipFill>
          <a:blip r:embed="rId2"/>
          <a:srcRect/>
          <a:stretch>
            <a:fillRect/>
          </a:stretch>
        </p:blipFill>
        <p:spPr bwMode="auto">
          <a:xfrm>
            <a:off x="1666875" y="6727825"/>
            <a:ext cx="2790825" cy="1819275"/>
          </a:xfrm>
          <a:prstGeom prst="rect">
            <a:avLst/>
          </a:prstGeom>
          <a:noFill/>
          <a:ln w="9525">
            <a:noFill/>
            <a:miter lim="800000"/>
            <a:headEnd/>
            <a:tailEnd/>
          </a:ln>
        </p:spPr>
      </p:pic>
      <p:sp>
        <p:nvSpPr>
          <p:cNvPr id="25605" name="Prostokąt 24"/>
          <p:cNvSpPr>
            <a:spLocks noChangeArrowheads="1"/>
          </p:cNvSpPr>
          <p:nvPr/>
        </p:nvSpPr>
        <p:spPr bwMode="auto">
          <a:xfrm>
            <a:off x="779463" y="1997075"/>
            <a:ext cx="11515725" cy="1865313"/>
          </a:xfrm>
          <a:prstGeom prst="rect">
            <a:avLst/>
          </a:prstGeom>
          <a:noFill/>
          <a:ln w="9525">
            <a:noFill/>
            <a:miter lim="800000"/>
            <a:headEnd/>
            <a:tailEnd/>
          </a:ln>
        </p:spPr>
        <p:txBody>
          <a:bodyPr>
            <a:spAutoFit/>
          </a:bodyPr>
          <a:lstStyle/>
          <a:p>
            <a:pPr algn="just">
              <a:lnSpc>
                <a:spcPct val="120000"/>
              </a:lnSpc>
            </a:pPr>
            <a:r>
              <a:rPr lang="pl-PL" sz="2400">
                <a:solidFill>
                  <a:srgbClr val="002060"/>
                </a:solidFill>
                <a:latin typeface="Calibri" pitchFamily="34" charset="0"/>
              </a:rPr>
              <a:t>Dostęp do e-ZLA nie wymaga podpisu profilem zaufanym ePUAP albo certyfikatem kwalifikowanym. </a:t>
            </a:r>
          </a:p>
          <a:p>
            <a:pPr algn="just">
              <a:lnSpc>
                <a:spcPct val="120000"/>
              </a:lnSpc>
            </a:pPr>
            <a:r>
              <a:rPr lang="pl-PL" sz="2400">
                <a:solidFill>
                  <a:srgbClr val="002060"/>
                </a:solidFill>
                <a:latin typeface="Calibri" pitchFamily="34" charset="0"/>
              </a:rPr>
              <a:t>Podpis profilem zaufanym ePUAP albo certyfikatem kwalifikowanym jest wymagany przy składaniu wniosków do ZUS.</a:t>
            </a:r>
          </a:p>
        </p:txBody>
      </p:sp>
      <p:sp>
        <p:nvSpPr>
          <p:cNvPr id="25606" name="Prostokąt 25"/>
          <p:cNvSpPr>
            <a:spLocks noChangeArrowheads="1"/>
          </p:cNvSpPr>
          <p:nvPr/>
        </p:nvSpPr>
        <p:spPr bwMode="auto">
          <a:xfrm>
            <a:off x="7726363" y="3976688"/>
            <a:ext cx="4464050" cy="2751137"/>
          </a:xfrm>
          <a:prstGeom prst="rect">
            <a:avLst/>
          </a:prstGeom>
          <a:noFill/>
          <a:ln w="9525">
            <a:noFill/>
            <a:miter lim="800000"/>
            <a:headEnd/>
            <a:tailEnd/>
          </a:ln>
        </p:spPr>
        <p:txBody>
          <a:bodyPr>
            <a:spAutoFit/>
          </a:bodyPr>
          <a:lstStyle/>
          <a:p>
            <a:pPr>
              <a:lnSpc>
                <a:spcPct val="120000"/>
              </a:lnSpc>
            </a:pPr>
            <a:r>
              <a:rPr lang="pl-PL" sz="2400" b="1">
                <a:solidFill>
                  <a:srgbClr val="002060"/>
                </a:solidFill>
                <a:latin typeface="Calibri" pitchFamily="34" charset="0"/>
              </a:rPr>
              <a:t>Kwalifikowany podpis elektroniczny </a:t>
            </a:r>
            <a:r>
              <a:rPr lang="pl-PL" sz="2400">
                <a:solidFill>
                  <a:srgbClr val="002060"/>
                </a:solidFill>
                <a:latin typeface="Calibri" pitchFamily="34" charset="0"/>
              </a:rPr>
              <a:t>wydają uprawnione centra certyfikacji. </a:t>
            </a:r>
          </a:p>
          <a:p>
            <a:pPr>
              <a:lnSpc>
                <a:spcPct val="120000"/>
              </a:lnSpc>
            </a:pPr>
            <a:r>
              <a:rPr lang="pl-PL" sz="2400">
                <a:solidFill>
                  <a:srgbClr val="002060"/>
                </a:solidFill>
                <a:latin typeface="Calibri" pitchFamily="34" charset="0"/>
              </a:rPr>
              <a:t>Jest to usługa płatna. Jej koszt zależy m.in. od okresu ważności, na jaki certyfikat zostaje wydany.</a:t>
            </a:r>
          </a:p>
        </p:txBody>
      </p:sp>
      <p:pic>
        <p:nvPicPr>
          <p:cNvPr id="25607" name="Obraz 10" descr="http://sps.zus.ad/centrala/dok/Shared%20Documents/projekt%20eZLA/Grafika/logo-e-ZLA.PNG"/>
          <p:cNvPicPr>
            <a:picLocks noChangeAspect="1" noChangeArrowheads="1"/>
          </p:cNvPicPr>
          <p:nvPr/>
        </p:nvPicPr>
        <p:blipFill>
          <a:blip r:embed="rId3"/>
          <a:srcRect/>
          <a:stretch>
            <a:fillRect/>
          </a:stretch>
        </p:blipFill>
        <p:spPr bwMode="auto">
          <a:xfrm>
            <a:off x="10396538" y="155575"/>
            <a:ext cx="2395537" cy="903288"/>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ymbol zastępczy tekstu 1"/>
          <p:cNvSpPr>
            <a:spLocks noGrp="1"/>
          </p:cNvSpPr>
          <p:nvPr>
            <p:ph type="body" sz="quarter" idx="11"/>
          </p:nvPr>
        </p:nvSpPr>
        <p:spPr bwMode="auto">
          <a:xfrm>
            <a:off x="741363" y="4229100"/>
            <a:ext cx="5076825" cy="2160588"/>
          </a:xfrm>
          <a:noFill/>
          <a:ln>
            <a:miter lim="800000"/>
            <a:headEnd/>
            <a:tailEnd/>
          </a:ln>
        </p:spPr>
        <p:txBody>
          <a:bodyPr vert="horz" wrap="square" lIns="91440" tIns="45720" rIns="91440" bIns="45720" numCol="1" anchor="t" anchorCtr="0" compatLnSpc="1">
            <a:prstTxWarp prst="textNoShape">
              <a:avLst/>
            </a:prstTxWarp>
          </a:bodyPr>
          <a:lstStyle/>
          <a:p>
            <a:pPr marL="457200" indent="-457200">
              <a:spcBef>
                <a:spcPct val="0"/>
              </a:spcBef>
              <a:buFontTx/>
              <a:buAutoNum type="arabicPeriod"/>
            </a:pPr>
            <a:r>
              <a:rPr lang="pl-PL" sz="2800" b="1" smtClean="0">
                <a:solidFill>
                  <a:schemeClr val="tx1"/>
                </a:solidFill>
              </a:rPr>
              <a:t>Ustawienia subskrypcji</a:t>
            </a:r>
          </a:p>
          <a:p>
            <a:pPr marL="457200" indent="-457200">
              <a:spcBef>
                <a:spcPct val="0"/>
              </a:spcBef>
              <a:buFontTx/>
              <a:buAutoNum type="arabicPeriod"/>
            </a:pPr>
            <a:r>
              <a:rPr lang="pl-PL" sz="2800" b="1" smtClean="0">
                <a:solidFill>
                  <a:schemeClr val="tx1"/>
                </a:solidFill>
              </a:rPr>
              <a:t>Pobranie dokumentów </a:t>
            </a:r>
          </a:p>
          <a:p>
            <a:pPr marL="431800" lvl="2" indent="0">
              <a:spcBef>
                <a:spcPct val="0"/>
              </a:spcBef>
              <a:buFontTx/>
              <a:buNone/>
            </a:pPr>
            <a:r>
              <a:rPr lang="pl-PL" sz="2800" b="1" smtClean="0">
                <a:solidFill>
                  <a:schemeClr val="tx1"/>
                </a:solidFill>
              </a:rPr>
              <a:t>e-ZLA z PUE</a:t>
            </a:r>
          </a:p>
          <a:p>
            <a:pPr marL="457200" indent="-457200">
              <a:spcBef>
                <a:spcPct val="0"/>
              </a:spcBef>
              <a:buFontTx/>
              <a:buAutoNum type="arabicPeriod"/>
            </a:pPr>
            <a:r>
              <a:rPr lang="pl-PL" sz="2800" b="1" smtClean="0">
                <a:solidFill>
                  <a:schemeClr val="tx1"/>
                </a:solidFill>
              </a:rPr>
              <a:t>Praca z danymi</a:t>
            </a:r>
          </a:p>
        </p:txBody>
      </p:sp>
      <p:sp>
        <p:nvSpPr>
          <p:cNvPr id="26626" name="Symbol zastępczy tekstu 2"/>
          <p:cNvSpPr>
            <a:spLocks noGrp="1"/>
          </p:cNvSpPr>
          <p:nvPr>
            <p:ph type="body" sz="quarter" idx="12"/>
          </p:nvPr>
        </p:nvSpPr>
        <p:spPr bwMode="auto">
          <a:xfrm>
            <a:off x="525463" y="2212975"/>
            <a:ext cx="12025312" cy="1295400"/>
          </a:xfrm>
          <a:noFill/>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buFontTx/>
              <a:buNone/>
            </a:pPr>
            <a:r>
              <a:rPr lang="pl-PL" sz="2400" smtClean="0"/>
              <a:t>Płatnik składek, który ma swój profil na Platformie Usług Elektronicznych ZUS (PUE), otrzymuje elektroniczne zwolnienia lekarskie swoich pracowników bezpośrednio na PUE.</a:t>
            </a:r>
          </a:p>
        </p:txBody>
      </p:sp>
      <p:sp>
        <p:nvSpPr>
          <p:cNvPr id="26627" name="Symbol zastępczy tekstu 4"/>
          <p:cNvSpPr>
            <a:spLocks noGrp="1"/>
          </p:cNvSpPr>
          <p:nvPr>
            <p:ph type="body" sz="quarter" idx="14"/>
          </p:nvPr>
        </p:nvSpPr>
        <p:spPr bwMode="auto">
          <a:xfrm>
            <a:off x="741363" y="844550"/>
            <a:ext cx="11522075" cy="863600"/>
          </a:xfrm>
          <a:noFill/>
          <a:ln>
            <a:miter lim="800000"/>
            <a:headEnd/>
            <a:tailEnd/>
          </a:ln>
        </p:spPr>
        <p:txBody>
          <a:bodyPr vert="horz" wrap="square" lIns="91440" tIns="45720" rIns="91440" bIns="45720" numCol="1" anchor="t" anchorCtr="0" compatLnSpc="1">
            <a:prstTxWarp prst="textNoShape">
              <a:avLst/>
            </a:prstTxWarp>
          </a:bodyPr>
          <a:lstStyle/>
          <a:p>
            <a:pPr>
              <a:spcBef>
                <a:spcPct val="0"/>
              </a:spcBef>
              <a:spcAft>
                <a:spcPct val="0"/>
              </a:spcAft>
              <a:buFontTx/>
              <a:buNone/>
            </a:pPr>
            <a:r>
              <a:rPr lang="pl-PL" sz="4000" smtClean="0">
                <a:solidFill>
                  <a:srgbClr val="002060"/>
                </a:solidFill>
              </a:rPr>
              <a:t>eZLA – obsługa przez płatnika - etapy pracy</a:t>
            </a:r>
          </a:p>
        </p:txBody>
      </p:sp>
      <p:pic>
        <p:nvPicPr>
          <p:cNvPr id="26628" name="Picture 2" descr="\\zasoby\Wspolny\GPR_WWZ\fotolia_kupione\Fotolia_75792522_L © Brian Jackson.jpg"/>
          <p:cNvPicPr>
            <a:picLocks noChangeAspect="1" noChangeArrowheads="1"/>
          </p:cNvPicPr>
          <p:nvPr/>
        </p:nvPicPr>
        <p:blipFill>
          <a:blip r:embed="rId3"/>
          <a:srcRect/>
          <a:stretch>
            <a:fillRect/>
          </a:stretch>
        </p:blipFill>
        <p:spPr bwMode="auto">
          <a:xfrm>
            <a:off x="5349875" y="3386138"/>
            <a:ext cx="6461125" cy="4787900"/>
          </a:xfrm>
          <a:prstGeom prst="rect">
            <a:avLst/>
          </a:prstGeom>
          <a:noFill/>
          <a:ln w="9525">
            <a:noFill/>
            <a:miter lim="800000"/>
            <a:headEnd/>
            <a:tailEnd/>
          </a:ln>
        </p:spPr>
      </p:pic>
      <p:pic>
        <p:nvPicPr>
          <p:cNvPr id="26629" name="Obraz 6" descr="http://sps.zus.ad/centrala/dok/Shared%20Documents/projekt%20eZLA/Grafika/logo-e-ZLA.PNG"/>
          <p:cNvPicPr>
            <a:picLocks noChangeAspect="1" noChangeArrowheads="1"/>
          </p:cNvPicPr>
          <p:nvPr/>
        </p:nvPicPr>
        <p:blipFill>
          <a:blip r:embed="rId4"/>
          <a:srcRect/>
          <a:stretch>
            <a:fillRect/>
          </a:stretch>
        </p:blipFill>
        <p:spPr bwMode="auto">
          <a:xfrm>
            <a:off x="10396538" y="155575"/>
            <a:ext cx="2395537" cy="903288"/>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ymbol zastępczy tekstu 6"/>
          <p:cNvSpPr>
            <a:spLocks noGrp="1"/>
          </p:cNvSpPr>
          <p:nvPr>
            <p:ph type="body" sz="quarter" idx="11"/>
          </p:nvPr>
        </p:nvSpPr>
        <p:spPr bwMode="auto">
          <a:xfrm>
            <a:off x="1763713" y="3230563"/>
            <a:ext cx="6840537" cy="3143250"/>
          </a:xfrm>
          <a:noFill/>
          <a:ln>
            <a:miter lim="800000"/>
            <a:headEnd/>
            <a:tailEnd/>
          </a:ln>
        </p:spPr>
        <p:txBody>
          <a:bodyPr vert="horz" wrap="square" lIns="91440" tIns="45720" rIns="91440" bIns="45720" numCol="1" anchor="t" anchorCtr="0" compatLnSpc="1">
            <a:prstTxWarp prst="textNoShape">
              <a:avLst/>
            </a:prstTxWarp>
          </a:bodyPr>
          <a:lstStyle/>
          <a:p>
            <a:pPr>
              <a:spcBef>
                <a:spcPct val="0"/>
              </a:spcBef>
              <a:buFontTx/>
              <a:buNone/>
            </a:pPr>
            <a:r>
              <a:rPr lang="pl-PL" sz="2400" smtClean="0">
                <a:solidFill>
                  <a:schemeClr val="tx1"/>
                </a:solidFill>
              </a:rPr>
              <a:t>Można wybrać spośród dwóch sposobów  powiadamiania: </a:t>
            </a:r>
          </a:p>
          <a:p>
            <a:pPr>
              <a:spcBef>
                <a:spcPct val="0"/>
              </a:spcBef>
              <a:buFontTx/>
              <a:buNone/>
            </a:pPr>
            <a:r>
              <a:rPr lang="pl-PL" sz="2400" smtClean="0">
                <a:solidFill>
                  <a:schemeClr val="tx1"/>
                </a:solidFill>
              </a:rPr>
              <a:t>• wiadomość e-mail - informacje o zdarzeniu są         dostarczane drogą elektroniczną, na adres e-mail podany w portalu, </a:t>
            </a:r>
          </a:p>
          <a:p>
            <a:pPr>
              <a:spcBef>
                <a:spcPct val="0"/>
              </a:spcBef>
              <a:buFontTx/>
              <a:buNone/>
            </a:pPr>
            <a:r>
              <a:rPr lang="pl-PL" sz="2400" smtClean="0">
                <a:solidFill>
                  <a:schemeClr val="tx1"/>
                </a:solidFill>
              </a:rPr>
              <a:t>• wiadomość sms - informacja o zdarzeniu przesyłana jest na numer telefonu komórkowego użytkownika., podany w portalu. </a:t>
            </a:r>
          </a:p>
          <a:p>
            <a:pPr>
              <a:spcBef>
                <a:spcPct val="0"/>
              </a:spcBef>
              <a:buFontTx/>
              <a:buNone/>
            </a:pPr>
            <a:endParaRPr lang="pl-PL" sz="2400" smtClean="0">
              <a:solidFill>
                <a:schemeClr val="tx1"/>
              </a:solidFill>
            </a:endParaRPr>
          </a:p>
          <a:p>
            <a:pPr>
              <a:spcBef>
                <a:spcPct val="0"/>
              </a:spcBef>
              <a:buFontTx/>
              <a:buNone/>
            </a:pPr>
            <a:endParaRPr lang="pl-PL" sz="2400" smtClean="0">
              <a:solidFill>
                <a:schemeClr val="tx1"/>
              </a:solidFill>
            </a:endParaRPr>
          </a:p>
        </p:txBody>
      </p:sp>
      <p:sp>
        <p:nvSpPr>
          <p:cNvPr id="28674" name="Symbol zastępczy tekstu 7"/>
          <p:cNvSpPr>
            <a:spLocks noGrp="1"/>
          </p:cNvSpPr>
          <p:nvPr>
            <p:ph type="body" sz="quarter" idx="12"/>
          </p:nvPr>
        </p:nvSpPr>
        <p:spPr bwMode="auto">
          <a:xfrm>
            <a:off x="814388" y="2212975"/>
            <a:ext cx="11591925" cy="1295400"/>
          </a:xfrm>
          <a:noFill/>
          <a:ln>
            <a:miter lim="800000"/>
            <a:headEnd/>
            <a:tailEnd/>
          </a:ln>
        </p:spPr>
        <p:txBody>
          <a:bodyPr vert="horz" wrap="square" lIns="91440" tIns="45720" rIns="91440" bIns="45720" numCol="1" anchor="t" anchorCtr="0" compatLnSpc="1">
            <a:prstTxWarp prst="textNoShape">
              <a:avLst/>
            </a:prstTxWarp>
          </a:bodyPr>
          <a:lstStyle/>
          <a:p>
            <a:pPr fontAlgn="base">
              <a:spcAft>
                <a:spcPct val="0"/>
              </a:spcAft>
              <a:buFontTx/>
              <a:buNone/>
            </a:pPr>
            <a:r>
              <a:rPr lang="pl-PL" sz="2400" smtClean="0"/>
              <a:t>Aby na bieżąco mailem lub SMS-em otrzymywać informacje o zwolnieniach lekarskich wystawionych pracownikom, należy ustawić subskrypcję takich powiadomień w PUE.</a:t>
            </a:r>
          </a:p>
        </p:txBody>
      </p:sp>
      <p:sp>
        <p:nvSpPr>
          <p:cNvPr id="28675" name="Symbol zastępczy tekstu 9"/>
          <p:cNvSpPr>
            <a:spLocks noGrp="1"/>
          </p:cNvSpPr>
          <p:nvPr>
            <p:ph type="body" sz="quarter" idx="14"/>
          </p:nvPr>
        </p:nvSpPr>
        <p:spPr bwMode="auto">
          <a:xfrm>
            <a:off x="741363" y="844550"/>
            <a:ext cx="11522075" cy="1079500"/>
          </a:xfrm>
          <a:noFill/>
          <a:ln>
            <a:miter lim="800000"/>
            <a:headEnd/>
            <a:tailEnd/>
          </a:ln>
        </p:spPr>
        <p:txBody>
          <a:bodyPr vert="horz" wrap="square" lIns="91440" tIns="45720" rIns="91440" bIns="45720" numCol="1" anchor="t" anchorCtr="0" compatLnSpc="1">
            <a:prstTxWarp prst="textNoShape">
              <a:avLst/>
            </a:prstTxWarp>
          </a:bodyPr>
          <a:lstStyle/>
          <a:p>
            <a:pPr>
              <a:spcBef>
                <a:spcPct val="0"/>
              </a:spcBef>
              <a:spcAft>
                <a:spcPct val="0"/>
              </a:spcAft>
              <a:buFontTx/>
              <a:buNone/>
            </a:pPr>
            <a:r>
              <a:rPr lang="pl-PL" sz="4000" smtClean="0">
                <a:solidFill>
                  <a:srgbClr val="002060"/>
                </a:solidFill>
              </a:rPr>
              <a:t>Ustawienia subskrypcji</a:t>
            </a:r>
          </a:p>
        </p:txBody>
      </p:sp>
      <p:pic>
        <p:nvPicPr>
          <p:cNvPr id="28676" name="Picture 5"/>
          <p:cNvPicPr>
            <a:picLocks noGrp="1" noChangeAspect="1" noChangeArrowheads="1"/>
          </p:cNvPicPr>
          <p:nvPr>
            <p:ph sz="quarter" idx="15"/>
          </p:nvPr>
        </p:nvPicPr>
        <p:blipFill>
          <a:blip r:embed="rId3"/>
          <a:srcRect/>
          <a:stretch>
            <a:fillRect/>
          </a:stretch>
        </p:blipFill>
        <p:spPr bwMode="auto">
          <a:xfrm>
            <a:off x="9958388" y="3386138"/>
            <a:ext cx="2446337" cy="4751387"/>
          </a:xfrm>
          <a:noFill/>
          <a:ln>
            <a:miter lim="800000"/>
            <a:headEnd/>
            <a:tailEnd/>
          </a:ln>
        </p:spPr>
      </p:pic>
      <p:sp>
        <p:nvSpPr>
          <p:cNvPr id="4" name="Strzałka w prawo 3"/>
          <p:cNvSpPr/>
          <p:nvPr/>
        </p:nvSpPr>
        <p:spPr>
          <a:xfrm>
            <a:off x="9147175" y="7367588"/>
            <a:ext cx="977900" cy="484187"/>
          </a:xfrm>
          <a:prstGeom prst="rightArrow">
            <a:avLst/>
          </a:prstGeom>
          <a:solidFill>
            <a:schemeClr val="accent1"/>
          </a:solidFill>
          <a:ln w="12700" cap="flat">
            <a:no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spcFirstLastPara="1" lIns="50800" tIns="50800" rIns="50800" bIns="50800" spcCol="38100" anchor="ctr">
            <a:spAutoFit/>
          </a:bodyPr>
          <a:lstStyle/>
          <a:p>
            <a:pPr algn="ctr" fontAlgn="auto" latinLnBrk="1" hangingPunct="0">
              <a:spcBef>
                <a:spcPts val="0"/>
              </a:spcBef>
              <a:spcAft>
                <a:spcPts val="0"/>
              </a:spcAft>
              <a:defRPr/>
            </a:pPr>
            <a:endParaRPr lang="pl-PL" sz="2400" kern="0">
              <a:solidFill>
                <a:srgbClr val="FFFFFF"/>
              </a:solidFill>
              <a:latin typeface="+mn-lt"/>
              <a:cs typeface="+mn-cs"/>
            </a:endParaRPr>
          </a:p>
        </p:txBody>
      </p:sp>
      <p:pic>
        <p:nvPicPr>
          <p:cNvPr id="28678" name="Obraz 8" descr="http://sps.zus.ad/centrala/dok/Shared%20Documents/projekt%20eZLA/Grafika/logo-e-ZLA.PNG"/>
          <p:cNvPicPr>
            <a:picLocks noChangeAspect="1" noChangeArrowheads="1"/>
          </p:cNvPicPr>
          <p:nvPr/>
        </p:nvPicPr>
        <p:blipFill>
          <a:blip r:embed="rId4"/>
          <a:srcRect/>
          <a:stretch>
            <a:fillRect/>
          </a:stretch>
        </p:blipFill>
        <p:spPr bwMode="auto">
          <a:xfrm>
            <a:off x="10396538" y="155575"/>
            <a:ext cx="2395537" cy="903288"/>
          </a:xfrm>
          <a:prstGeom prst="rect">
            <a:avLst/>
          </a:prstGeom>
          <a:noFill/>
          <a:ln w="9525">
            <a:noFill/>
            <a:miter lim="800000"/>
            <a:headEnd/>
            <a:tailEnd/>
          </a:ln>
        </p:spPr>
      </p:pic>
      <p:pic>
        <p:nvPicPr>
          <p:cNvPr id="28679" name="Picture 2"/>
          <p:cNvPicPr>
            <a:picLocks noChangeAspect="1" noChangeArrowheads="1"/>
          </p:cNvPicPr>
          <p:nvPr/>
        </p:nvPicPr>
        <p:blipFill>
          <a:blip r:embed="rId5"/>
          <a:srcRect l="4564"/>
          <a:stretch>
            <a:fillRect/>
          </a:stretch>
        </p:blipFill>
        <p:spPr bwMode="auto">
          <a:xfrm>
            <a:off x="784225" y="5218113"/>
            <a:ext cx="1052513" cy="1103312"/>
          </a:xfrm>
          <a:prstGeom prst="rect">
            <a:avLst/>
          </a:prstGeom>
          <a:noFill/>
          <a:ln w="9525">
            <a:noFill/>
            <a:miter lim="800000"/>
            <a:headEnd/>
            <a:tailEnd/>
          </a:ln>
        </p:spPr>
      </p:pic>
      <p:pic>
        <p:nvPicPr>
          <p:cNvPr id="28680" name="Picture 4"/>
          <p:cNvPicPr>
            <a:picLocks noChangeAspect="1" noChangeArrowheads="1"/>
          </p:cNvPicPr>
          <p:nvPr/>
        </p:nvPicPr>
        <p:blipFill>
          <a:blip r:embed="rId6"/>
          <a:srcRect/>
          <a:stretch>
            <a:fillRect/>
          </a:stretch>
        </p:blipFill>
        <p:spPr bwMode="auto">
          <a:xfrm>
            <a:off x="814388" y="4021138"/>
            <a:ext cx="919162" cy="788987"/>
          </a:xfrm>
          <a:prstGeom prst="rect">
            <a:avLst/>
          </a:prstGeom>
          <a:noFill/>
          <a:ln w="9525">
            <a:noFill/>
            <a:miter lim="800000"/>
            <a:headEnd/>
            <a:tailEnd/>
          </a:ln>
        </p:spPr>
      </p:pic>
      <p:sp>
        <p:nvSpPr>
          <p:cNvPr id="2" name="pole tekstowe 1"/>
          <p:cNvSpPr txBox="1"/>
          <p:nvPr/>
        </p:nvSpPr>
        <p:spPr>
          <a:xfrm>
            <a:off x="814388" y="6635750"/>
            <a:ext cx="7991475" cy="194786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spcFirstLastPara="1" lIns="50800" tIns="50800" rIns="50800" bIns="50800" spcCol="38100" anchor="ctr">
            <a:spAutoFit/>
          </a:bodyPr>
          <a:lstStyle/>
          <a:p>
            <a:pPr algn="just" fontAlgn="auto">
              <a:spcBef>
                <a:spcPts val="0"/>
              </a:spcBef>
              <a:spcAft>
                <a:spcPts val="0"/>
              </a:spcAft>
              <a:defRPr/>
            </a:pPr>
            <a:r>
              <a:rPr lang="pl-PL" sz="2400" kern="0" dirty="0">
                <a:latin typeface="+mn-lt"/>
                <a:cs typeface="+mn-cs"/>
              </a:rPr>
              <a:t>Zarówno numer telefonu jak i adres e-mail można uaktualnić przechodząc do ustawień profilu. </a:t>
            </a:r>
          </a:p>
          <a:p>
            <a:pPr algn="just" fontAlgn="auto">
              <a:spcBef>
                <a:spcPts val="0"/>
              </a:spcBef>
              <a:spcAft>
                <a:spcPts val="0"/>
              </a:spcAft>
              <a:defRPr/>
            </a:pPr>
            <a:r>
              <a:rPr lang="pl-PL" sz="2400" kern="0" dirty="0">
                <a:latin typeface="+mn-lt"/>
                <a:cs typeface="+mn-cs"/>
              </a:rPr>
              <a:t>W celu ustawienia subskrypcji należy w oknie głównym portalu rozwinąć menu "Ustawienia" i wybrać pozycję "Ustawienia subskrypcji". </a:t>
            </a:r>
          </a:p>
        </p:txBody>
      </p:sp>
    </p:spTree>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p:cNvSpPr>
            <a:spLocks noGrp="1"/>
          </p:cNvSpPr>
          <p:nvPr>
            <p:ph type="body" sz="quarter" idx="11"/>
          </p:nvPr>
        </p:nvSpPr>
        <p:spPr>
          <a:xfrm>
            <a:off x="669925" y="3560763"/>
            <a:ext cx="5976938" cy="4579937"/>
          </a:xfrm>
        </p:spPr>
        <p:txBody>
          <a:bodyPr/>
          <a:lstStyle/>
          <a:p>
            <a:pPr fontAlgn="auto">
              <a:defRPr/>
            </a:pPr>
            <a:r>
              <a:rPr lang="pl-PL" sz="2400" dirty="0" smtClean="0">
                <a:solidFill>
                  <a:schemeClr val="tx1"/>
                </a:solidFill>
              </a:rPr>
              <a:t>Zdarzenia związane z obsługą e-ZLA przez płatnika składek:</a:t>
            </a:r>
          </a:p>
          <a:p>
            <a:pPr marL="342900" indent="-342900" fontAlgn="auto">
              <a:buFont typeface="Arial" panose="020B0604020202020204" pitchFamily="34" charset="0"/>
              <a:buBlip>
                <a:blip r:embed="rId2"/>
              </a:buBlip>
              <a:defRPr/>
            </a:pPr>
            <a:r>
              <a:rPr lang="pl-PL" sz="2400" dirty="0">
                <a:solidFill>
                  <a:schemeClr val="tx1"/>
                </a:solidFill>
              </a:rPr>
              <a:t>w</a:t>
            </a:r>
            <a:r>
              <a:rPr lang="pl-PL" sz="2400" dirty="0" smtClean="0">
                <a:solidFill>
                  <a:schemeClr val="tx1"/>
                </a:solidFill>
              </a:rPr>
              <a:t>ystawienie </a:t>
            </a:r>
            <a:r>
              <a:rPr lang="pl-PL" sz="2400" dirty="0">
                <a:solidFill>
                  <a:schemeClr val="tx1"/>
                </a:solidFill>
              </a:rPr>
              <a:t>nowego zaświadczenia lekarskiego – płatnik</a:t>
            </a:r>
          </a:p>
          <a:p>
            <a:pPr marL="342900" indent="-342900" fontAlgn="auto">
              <a:buFont typeface="Arial" panose="020B0604020202020204" pitchFamily="34" charset="0"/>
              <a:buBlip>
                <a:blip r:embed="rId2"/>
              </a:buBlip>
              <a:defRPr/>
            </a:pPr>
            <a:r>
              <a:rPr lang="pl-PL" sz="2400" dirty="0">
                <a:solidFill>
                  <a:schemeClr val="tx1"/>
                </a:solidFill>
              </a:rPr>
              <a:t>a</a:t>
            </a:r>
            <a:r>
              <a:rPr lang="pl-PL" sz="2400" dirty="0" smtClean="0">
                <a:solidFill>
                  <a:schemeClr val="tx1"/>
                </a:solidFill>
              </a:rPr>
              <a:t>nulowanie </a:t>
            </a:r>
            <a:r>
              <a:rPr lang="pl-PL" sz="2400" dirty="0">
                <a:solidFill>
                  <a:schemeClr val="tx1"/>
                </a:solidFill>
              </a:rPr>
              <a:t>zaświadczenia lekarskiego </a:t>
            </a:r>
            <a:r>
              <a:rPr lang="pl-PL" sz="2400" dirty="0" smtClean="0">
                <a:solidFill>
                  <a:schemeClr val="tx1"/>
                </a:solidFill>
              </a:rPr>
              <a:t>– płatnik</a:t>
            </a:r>
          </a:p>
          <a:p>
            <a:pPr marL="342900" indent="-342900" fontAlgn="auto">
              <a:buFont typeface="Arial" panose="020B0604020202020204" pitchFamily="34" charset="0"/>
              <a:buBlip>
                <a:blip r:embed="rId2"/>
              </a:buBlip>
              <a:defRPr/>
            </a:pPr>
            <a:r>
              <a:rPr lang="pl-PL" sz="2400" dirty="0">
                <a:solidFill>
                  <a:schemeClr val="tx1"/>
                </a:solidFill>
              </a:rPr>
              <a:t>w</a:t>
            </a:r>
            <a:r>
              <a:rPr lang="pl-PL" sz="2400" dirty="0" smtClean="0">
                <a:solidFill>
                  <a:schemeClr val="tx1"/>
                </a:solidFill>
              </a:rPr>
              <a:t>ystawienie </a:t>
            </a:r>
            <a:r>
              <a:rPr lang="pl-PL" sz="2400" dirty="0">
                <a:solidFill>
                  <a:schemeClr val="tx1"/>
                </a:solidFill>
              </a:rPr>
              <a:t>nowego zaświadczenia </a:t>
            </a:r>
            <a:r>
              <a:rPr lang="pl-PL" sz="2400" dirty="0" smtClean="0">
                <a:solidFill>
                  <a:schemeClr val="tx1"/>
                </a:solidFill>
              </a:rPr>
              <a:t>lekarskiego </a:t>
            </a:r>
            <a:r>
              <a:rPr lang="pl-PL" sz="2400" dirty="0">
                <a:solidFill>
                  <a:schemeClr val="tx1"/>
                </a:solidFill>
              </a:rPr>
              <a:t>w miejsce anulowanego </a:t>
            </a:r>
            <a:r>
              <a:rPr lang="pl-PL" sz="2400" dirty="0" smtClean="0">
                <a:solidFill>
                  <a:schemeClr val="tx1"/>
                </a:solidFill>
              </a:rPr>
              <a:t>– płatnik</a:t>
            </a:r>
          </a:p>
          <a:p>
            <a:pPr marL="342900" indent="-342900" fontAlgn="auto">
              <a:buFont typeface="Arial" panose="020B0604020202020204" pitchFamily="34" charset="0"/>
              <a:buBlip>
                <a:blip r:embed="rId2"/>
              </a:buBlip>
              <a:defRPr/>
            </a:pPr>
            <a:r>
              <a:rPr lang="pl-PL" sz="2400" dirty="0">
                <a:solidFill>
                  <a:schemeClr val="tx1"/>
                </a:solidFill>
              </a:rPr>
              <a:t>p</a:t>
            </a:r>
            <a:r>
              <a:rPr lang="pl-PL" sz="2400" dirty="0" smtClean="0">
                <a:solidFill>
                  <a:schemeClr val="tx1"/>
                </a:solidFill>
              </a:rPr>
              <a:t>owiadomienie </a:t>
            </a:r>
            <a:r>
              <a:rPr lang="pl-PL" sz="2400" dirty="0">
                <a:solidFill>
                  <a:schemeClr val="tx1"/>
                </a:solidFill>
              </a:rPr>
              <a:t>o uznaniu zaświadczenia wstecznego za </a:t>
            </a:r>
            <a:r>
              <a:rPr lang="pl-PL" sz="2400" dirty="0" smtClean="0">
                <a:solidFill>
                  <a:schemeClr val="tx1"/>
                </a:solidFill>
              </a:rPr>
              <a:t>uzasadnione</a:t>
            </a:r>
            <a:endParaRPr lang="pl-PL" sz="2400" dirty="0">
              <a:solidFill>
                <a:schemeClr val="tx1"/>
              </a:solidFill>
            </a:endParaRPr>
          </a:p>
        </p:txBody>
      </p:sp>
      <p:sp>
        <p:nvSpPr>
          <p:cNvPr id="30722" name="Symbol zastępczy tekstu 2"/>
          <p:cNvSpPr>
            <a:spLocks noGrp="1"/>
          </p:cNvSpPr>
          <p:nvPr>
            <p:ph type="body" sz="quarter" idx="12"/>
          </p:nvPr>
        </p:nvSpPr>
        <p:spPr bwMode="auto">
          <a:xfrm>
            <a:off x="741363" y="2428875"/>
            <a:ext cx="11522075" cy="863600"/>
          </a:xfrm>
          <a:noFill/>
          <a:ln>
            <a:miter lim="800000"/>
            <a:headEnd/>
            <a:tailEnd/>
          </a:ln>
        </p:spPr>
        <p:txBody>
          <a:bodyPr vert="horz" wrap="square" lIns="91440" tIns="45720" rIns="91440" bIns="45720" numCol="1" anchor="t" anchorCtr="0" compatLnSpc="1">
            <a:prstTxWarp prst="textNoShape">
              <a:avLst/>
            </a:prstTxWarp>
          </a:bodyPr>
          <a:lstStyle/>
          <a:p>
            <a:pPr fontAlgn="base">
              <a:spcAft>
                <a:spcPct val="0"/>
              </a:spcAft>
              <a:buFontTx/>
              <a:buNone/>
            </a:pPr>
            <a:r>
              <a:rPr lang="pl-PL" sz="2400" smtClean="0"/>
              <a:t>Należy zaznaczyć na liście zdarzenie, które chcemy subskrybować i nacisnąć przycisk "Ustaw subskrypcję".</a:t>
            </a:r>
          </a:p>
        </p:txBody>
      </p:sp>
      <p:sp>
        <p:nvSpPr>
          <p:cNvPr id="30723" name="Symbol zastępczy tekstu 4"/>
          <p:cNvSpPr>
            <a:spLocks noGrp="1"/>
          </p:cNvSpPr>
          <p:nvPr>
            <p:ph type="body" sz="quarter" idx="14"/>
          </p:nvPr>
        </p:nvSpPr>
        <p:spPr bwMode="auto">
          <a:xfrm>
            <a:off x="741363" y="844550"/>
            <a:ext cx="11522075" cy="1079500"/>
          </a:xfrm>
          <a:noFill/>
          <a:ln>
            <a:miter lim="800000"/>
            <a:headEnd/>
            <a:tailEnd/>
          </a:ln>
        </p:spPr>
        <p:txBody>
          <a:bodyPr vert="horz" wrap="square" lIns="91440" tIns="45720" rIns="91440" bIns="45720" numCol="1" anchor="t" anchorCtr="0" compatLnSpc="1">
            <a:prstTxWarp prst="textNoShape">
              <a:avLst/>
            </a:prstTxWarp>
          </a:bodyPr>
          <a:lstStyle/>
          <a:p>
            <a:pPr>
              <a:spcBef>
                <a:spcPct val="0"/>
              </a:spcBef>
              <a:spcAft>
                <a:spcPct val="0"/>
              </a:spcAft>
              <a:buFontTx/>
              <a:buNone/>
            </a:pPr>
            <a:r>
              <a:rPr lang="pl-PL" sz="4000" smtClean="0">
                <a:solidFill>
                  <a:srgbClr val="002060"/>
                </a:solidFill>
              </a:rPr>
              <a:t>Ustawienia subskrypcji</a:t>
            </a:r>
          </a:p>
          <a:p>
            <a:pPr>
              <a:spcBef>
                <a:spcPct val="0"/>
              </a:spcBef>
              <a:spcAft>
                <a:spcPct val="0"/>
              </a:spcAft>
              <a:buFontTx/>
              <a:buNone/>
            </a:pPr>
            <a:endParaRPr lang="pl-PL" smtClean="0"/>
          </a:p>
        </p:txBody>
      </p:sp>
      <p:pic>
        <p:nvPicPr>
          <p:cNvPr id="30724" name="Picture 5"/>
          <p:cNvPicPr>
            <a:picLocks noGrp="1" noChangeAspect="1" noChangeArrowheads="1"/>
          </p:cNvPicPr>
          <p:nvPr>
            <p:ph sz="quarter" idx="15"/>
          </p:nvPr>
        </p:nvPicPr>
        <p:blipFill>
          <a:blip r:embed="rId3"/>
          <a:srcRect/>
          <a:stretch>
            <a:fillRect/>
          </a:stretch>
        </p:blipFill>
        <p:spPr bwMode="auto">
          <a:xfrm>
            <a:off x="6789738" y="4060825"/>
            <a:ext cx="5473700" cy="3792538"/>
          </a:xfrm>
          <a:noFill/>
          <a:ln>
            <a:miter lim="800000"/>
            <a:headEnd/>
            <a:tailEnd/>
          </a:ln>
        </p:spPr>
      </p:pic>
      <p:sp>
        <p:nvSpPr>
          <p:cNvPr id="8" name="Strzałka w górę 7"/>
          <p:cNvSpPr/>
          <p:nvPr/>
        </p:nvSpPr>
        <p:spPr>
          <a:xfrm>
            <a:off x="7204075" y="7658100"/>
            <a:ext cx="484188" cy="977900"/>
          </a:xfrm>
          <a:prstGeom prst="upArrow">
            <a:avLst/>
          </a:prstGeom>
          <a:solidFill>
            <a:schemeClr val="accent1"/>
          </a:solidFill>
          <a:ln w="12700" cap="flat">
            <a:no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spcFirstLastPara="1" lIns="50800" tIns="50800" rIns="50800" bIns="50800" spcCol="38100" anchor="ctr">
            <a:spAutoFit/>
          </a:bodyPr>
          <a:lstStyle/>
          <a:p>
            <a:pPr algn="ctr" fontAlgn="auto" latinLnBrk="1" hangingPunct="0">
              <a:spcBef>
                <a:spcPts val="0"/>
              </a:spcBef>
              <a:spcAft>
                <a:spcPts val="0"/>
              </a:spcAft>
              <a:defRPr/>
            </a:pPr>
            <a:endParaRPr lang="pl-PL" sz="2400" kern="0">
              <a:solidFill>
                <a:srgbClr val="FFFFFF"/>
              </a:solidFill>
              <a:latin typeface="+mn-lt"/>
              <a:cs typeface="+mn-cs"/>
            </a:endParaRPr>
          </a:p>
        </p:txBody>
      </p:sp>
      <p:pic>
        <p:nvPicPr>
          <p:cNvPr id="30726" name="Obraz 9" descr="http://sps.zus.ad/centrala/dok/Shared%20Documents/projekt%20eZLA/Grafika/logo-e-ZLA.PNG"/>
          <p:cNvPicPr>
            <a:picLocks noChangeAspect="1" noChangeArrowheads="1"/>
          </p:cNvPicPr>
          <p:nvPr/>
        </p:nvPicPr>
        <p:blipFill>
          <a:blip r:embed="rId4"/>
          <a:srcRect/>
          <a:stretch>
            <a:fillRect/>
          </a:stretch>
        </p:blipFill>
        <p:spPr bwMode="auto">
          <a:xfrm>
            <a:off x="10396538" y="155575"/>
            <a:ext cx="2395537" cy="903288"/>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p:cNvSpPr>
            <a:spLocks noGrp="1"/>
          </p:cNvSpPr>
          <p:nvPr>
            <p:ph type="body" sz="quarter" idx="11"/>
          </p:nvPr>
        </p:nvSpPr>
        <p:spPr>
          <a:xfrm>
            <a:off x="957263" y="3652838"/>
            <a:ext cx="6049962" cy="3527425"/>
          </a:xfrm>
        </p:spPr>
        <p:txBody>
          <a:bodyPr/>
          <a:lstStyle/>
          <a:p>
            <a:pPr fontAlgn="auto">
              <a:defRPr/>
            </a:pPr>
            <a:r>
              <a:rPr lang="pl-PL" sz="2400" b="1" dirty="0" smtClean="0">
                <a:solidFill>
                  <a:schemeClr val="tx1"/>
                </a:solidFill>
              </a:rPr>
              <a:t>Powiadamianie </a:t>
            </a:r>
            <a:r>
              <a:rPr lang="pl-PL" sz="2400" b="1" dirty="0">
                <a:solidFill>
                  <a:schemeClr val="tx1"/>
                </a:solidFill>
              </a:rPr>
              <a:t>jednostkowe </a:t>
            </a:r>
            <a:r>
              <a:rPr lang="pl-PL" sz="2400" dirty="0">
                <a:solidFill>
                  <a:schemeClr val="tx1"/>
                </a:solidFill>
              </a:rPr>
              <a:t>oznacza, że </a:t>
            </a:r>
            <a:r>
              <a:rPr lang="pl-PL" sz="2400" dirty="0" smtClean="0">
                <a:solidFill>
                  <a:schemeClr val="tx1"/>
                </a:solidFill>
              </a:rPr>
              <a:t>informacja będzie przychodziła po </a:t>
            </a:r>
            <a:r>
              <a:rPr lang="pl-PL" sz="2400" dirty="0">
                <a:solidFill>
                  <a:schemeClr val="tx1"/>
                </a:solidFill>
              </a:rPr>
              <a:t>każdym </a:t>
            </a:r>
            <a:r>
              <a:rPr lang="pl-PL" sz="2400" dirty="0" smtClean="0">
                <a:solidFill>
                  <a:schemeClr val="tx1"/>
                </a:solidFill>
              </a:rPr>
              <a:t>wystąpieniu </a:t>
            </a:r>
            <a:r>
              <a:rPr lang="pl-PL" sz="2400" dirty="0">
                <a:solidFill>
                  <a:schemeClr val="tx1"/>
                </a:solidFill>
              </a:rPr>
              <a:t>określonego zdarzenia. </a:t>
            </a:r>
            <a:endParaRPr lang="pl-PL" sz="2400" dirty="0" smtClean="0">
              <a:solidFill>
                <a:schemeClr val="tx1"/>
              </a:solidFill>
            </a:endParaRPr>
          </a:p>
          <a:p>
            <a:pPr fontAlgn="auto">
              <a:defRPr/>
            </a:pPr>
            <a:endParaRPr lang="pl-PL" sz="2400" dirty="0" smtClean="0">
              <a:solidFill>
                <a:schemeClr val="tx1"/>
              </a:solidFill>
            </a:endParaRPr>
          </a:p>
          <a:p>
            <a:pPr fontAlgn="auto">
              <a:defRPr/>
            </a:pPr>
            <a:r>
              <a:rPr lang="pl-PL" sz="2400" b="1" dirty="0" smtClean="0">
                <a:solidFill>
                  <a:schemeClr val="tx1"/>
                </a:solidFill>
              </a:rPr>
              <a:t>Subskrypcja </a:t>
            </a:r>
            <a:r>
              <a:rPr lang="pl-PL" sz="2400" b="1" dirty="0">
                <a:solidFill>
                  <a:schemeClr val="tx1"/>
                </a:solidFill>
              </a:rPr>
              <a:t>zbiorcza </a:t>
            </a:r>
            <a:r>
              <a:rPr lang="pl-PL" sz="2400" dirty="0">
                <a:solidFill>
                  <a:schemeClr val="tx1"/>
                </a:solidFill>
              </a:rPr>
              <a:t>oznacza, że powiadomienie będzie wysyłane raz dziennie o określonej </a:t>
            </a:r>
            <a:r>
              <a:rPr lang="pl-PL" sz="2400" dirty="0" smtClean="0">
                <a:solidFill>
                  <a:schemeClr val="tx1"/>
                </a:solidFill>
              </a:rPr>
              <a:t>godzinie (po północy), </a:t>
            </a:r>
            <a:r>
              <a:rPr lang="pl-PL" sz="2400" dirty="0">
                <a:solidFill>
                  <a:schemeClr val="tx1"/>
                </a:solidFill>
              </a:rPr>
              <a:t>jeśli określone zdarzenie(a) wystąpiły w danym dniu</a:t>
            </a:r>
            <a:r>
              <a:rPr lang="pl-PL" sz="2400" dirty="0" smtClean="0">
                <a:solidFill>
                  <a:schemeClr val="tx1"/>
                </a:solidFill>
              </a:rPr>
              <a:t>. </a:t>
            </a:r>
            <a:endParaRPr lang="pl-PL" sz="2400" dirty="0">
              <a:solidFill>
                <a:schemeClr val="tx1"/>
              </a:solidFill>
            </a:endParaRPr>
          </a:p>
          <a:p>
            <a:pPr marL="342900" indent="-342900" fontAlgn="auto">
              <a:buFont typeface="Arial" panose="020B0604020202020204" pitchFamily="34" charset="0"/>
              <a:buChar char="•"/>
              <a:defRPr/>
            </a:pPr>
            <a:endParaRPr lang="pl-PL" sz="2400" dirty="0">
              <a:solidFill>
                <a:schemeClr val="tx1"/>
              </a:solidFill>
            </a:endParaRPr>
          </a:p>
        </p:txBody>
      </p:sp>
      <p:sp>
        <p:nvSpPr>
          <p:cNvPr id="31746" name="Symbol zastępczy tekstu 2"/>
          <p:cNvSpPr>
            <a:spLocks noGrp="1"/>
          </p:cNvSpPr>
          <p:nvPr>
            <p:ph type="body" sz="quarter" idx="12"/>
          </p:nvPr>
        </p:nvSpPr>
        <p:spPr bwMode="auto">
          <a:xfrm>
            <a:off x="814388" y="2355850"/>
            <a:ext cx="11664950" cy="865188"/>
          </a:xfrm>
          <a:noFill/>
          <a:ln>
            <a:miter lim="800000"/>
            <a:headEnd/>
            <a:tailEnd/>
          </a:ln>
        </p:spPr>
        <p:txBody>
          <a:bodyPr vert="horz" wrap="square" lIns="91440" tIns="45720" rIns="91440" bIns="45720" numCol="1" anchor="t" anchorCtr="0" compatLnSpc="1">
            <a:prstTxWarp prst="textNoShape">
              <a:avLst/>
            </a:prstTxWarp>
          </a:bodyPr>
          <a:lstStyle/>
          <a:p>
            <a:pPr fontAlgn="base">
              <a:spcAft>
                <a:spcPct val="0"/>
              </a:spcAft>
              <a:buFontTx/>
              <a:buNone/>
            </a:pPr>
            <a:r>
              <a:rPr lang="pl-PL" sz="2400" smtClean="0"/>
              <a:t>W oknie </a:t>
            </a:r>
            <a:r>
              <a:rPr lang="pl-PL" sz="2400" i="1" smtClean="0"/>
              <a:t>Wybór kanałów subskrypcji  </a:t>
            </a:r>
            <a:r>
              <a:rPr lang="pl-PL" sz="2400" smtClean="0"/>
              <a:t>należy wybrać z listy  sposób subskrypcji  przy odpowiednim kanale powiadamiania.</a:t>
            </a:r>
          </a:p>
        </p:txBody>
      </p:sp>
      <p:sp>
        <p:nvSpPr>
          <p:cNvPr id="31747" name="Symbol zastępczy tekstu 4"/>
          <p:cNvSpPr>
            <a:spLocks noGrp="1"/>
          </p:cNvSpPr>
          <p:nvPr>
            <p:ph type="body" sz="quarter" idx="14"/>
          </p:nvPr>
        </p:nvSpPr>
        <p:spPr bwMode="auto">
          <a:xfrm>
            <a:off x="741363" y="844550"/>
            <a:ext cx="11522075" cy="1079500"/>
          </a:xfrm>
          <a:noFill/>
          <a:ln>
            <a:miter lim="800000"/>
            <a:headEnd/>
            <a:tailEnd/>
          </a:ln>
        </p:spPr>
        <p:txBody>
          <a:bodyPr vert="horz" wrap="square" lIns="91440" tIns="45720" rIns="91440" bIns="45720" numCol="1" anchor="t" anchorCtr="0" compatLnSpc="1">
            <a:prstTxWarp prst="textNoShape">
              <a:avLst/>
            </a:prstTxWarp>
          </a:bodyPr>
          <a:lstStyle/>
          <a:p>
            <a:pPr>
              <a:spcBef>
                <a:spcPct val="0"/>
              </a:spcBef>
              <a:spcAft>
                <a:spcPct val="0"/>
              </a:spcAft>
              <a:buFontTx/>
              <a:buNone/>
            </a:pPr>
            <a:r>
              <a:rPr lang="pl-PL" sz="4000" smtClean="0">
                <a:solidFill>
                  <a:srgbClr val="002060"/>
                </a:solidFill>
              </a:rPr>
              <a:t>Ustawienia subskrypcji</a:t>
            </a:r>
          </a:p>
          <a:p>
            <a:pPr>
              <a:spcBef>
                <a:spcPct val="0"/>
              </a:spcBef>
              <a:spcAft>
                <a:spcPct val="0"/>
              </a:spcAft>
              <a:buFontTx/>
              <a:buNone/>
            </a:pPr>
            <a:endParaRPr lang="pl-PL" smtClean="0"/>
          </a:p>
        </p:txBody>
      </p:sp>
      <p:pic>
        <p:nvPicPr>
          <p:cNvPr id="31748" name="Picture 2"/>
          <p:cNvPicPr>
            <a:picLocks noGrp="1" noChangeAspect="1" noChangeArrowheads="1"/>
          </p:cNvPicPr>
          <p:nvPr>
            <p:ph sz="quarter" idx="15"/>
          </p:nvPr>
        </p:nvPicPr>
        <p:blipFill>
          <a:blip r:embed="rId2"/>
          <a:srcRect/>
          <a:stretch>
            <a:fillRect/>
          </a:stretch>
        </p:blipFill>
        <p:spPr bwMode="auto">
          <a:xfrm>
            <a:off x="7575550" y="3868738"/>
            <a:ext cx="4608513" cy="2819400"/>
          </a:xfrm>
          <a:noFill/>
          <a:ln>
            <a:miter lim="800000"/>
            <a:headEnd/>
            <a:tailEnd/>
          </a:ln>
        </p:spPr>
      </p:pic>
      <p:pic>
        <p:nvPicPr>
          <p:cNvPr id="31749" name="Obraz 6" descr="http://sps.zus.ad/centrala/dok/Shared%20Documents/projekt%20eZLA/Grafika/logo-e-ZLA.PNG"/>
          <p:cNvPicPr>
            <a:picLocks noChangeAspect="1" noChangeArrowheads="1"/>
          </p:cNvPicPr>
          <p:nvPr/>
        </p:nvPicPr>
        <p:blipFill>
          <a:blip r:embed="rId3"/>
          <a:srcRect/>
          <a:stretch>
            <a:fillRect/>
          </a:stretch>
        </p:blipFill>
        <p:spPr bwMode="auto">
          <a:xfrm>
            <a:off x="10396538" y="155575"/>
            <a:ext cx="2395537" cy="903288"/>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ymbol zastępczy tekstu 2"/>
          <p:cNvSpPr>
            <a:spLocks noGrp="1"/>
          </p:cNvSpPr>
          <p:nvPr>
            <p:ph type="body" sz="quarter" idx="11"/>
          </p:nvPr>
        </p:nvSpPr>
        <p:spPr bwMode="auto">
          <a:xfrm>
            <a:off x="885825" y="2284413"/>
            <a:ext cx="11520488" cy="863600"/>
          </a:xfrm>
          <a:noFill/>
          <a:ln>
            <a:miter lim="800000"/>
            <a:headEnd/>
            <a:tailEnd/>
          </a:ln>
        </p:spPr>
        <p:txBody>
          <a:bodyPr vert="horz" wrap="square" lIns="91440" tIns="45720" rIns="91440" bIns="45720" numCol="1" anchor="t" anchorCtr="0" compatLnSpc="1">
            <a:prstTxWarp prst="textNoShape">
              <a:avLst/>
            </a:prstTxWarp>
          </a:bodyPr>
          <a:lstStyle/>
          <a:p>
            <a:pPr>
              <a:spcBef>
                <a:spcPct val="0"/>
              </a:spcBef>
              <a:buFontTx/>
              <a:buNone/>
            </a:pPr>
            <a:r>
              <a:rPr lang="pl-PL" sz="2400" smtClean="0">
                <a:solidFill>
                  <a:schemeClr val="tx1"/>
                </a:solidFill>
              </a:rPr>
              <a:t>Po ustawieniu subskrypcji, powiadomienia będą przychodziły zgodnie z preferencjami osoby obsługującej portal PUE.</a:t>
            </a:r>
          </a:p>
        </p:txBody>
      </p:sp>
      <p:sp>
        <p:nvSpPr>
          <p:cNvPr id="5" name="Symbol zastępczy tekstu 4"/>
          <p:cNvSpPr>
            <a:spLocks noGrp="1"/>
          </p:cNvSpPr>
          <p:nvPr>
            <p:ph type="body" sz="quarter" idx="13"/>
          </p:nvPr>
        </p:nvSpPr>
        <p:spPr>
          <a:xfrm>
            <a:off x="741363" y="989013"/>
            <a:ext cx="9217025" cy="792162"/>
          </a:xfrm>
        </p:spPr>
        <p:txBody>
          <a:bodyPr>
            <a:normAutofit fontScale="55000" lnSpcReduction="20000"/>
          </a:bodyPr>
          <a:lstStyle/>
          <a:p>
            <a:pPr fontAlgn="auto">
              <a:defRPr/>
            </a:pPr>
            <a:r>
              <a:rPr lang="pl-PL" sz="8400" dirty="0">
                <a:solidFill>
                  <a:srgbClr val="002060"/>
                </a:solidFill>
              </a:rPr>
              <a:t>Ustawienia subskrypcji</a:t>
            </a:r>
          </a:p>
          <a:p>
            <a:pPr fontAlgn="auto">
              <a:defRPr/>
            </a:pPr>
            <a:endParaRPr lang="pl-PL" dirty="0"/>
          </a:p>
        </p:txBody>
      </p:sp>
      <p:pic>
        <p:nvPicPr>
          <p:cNvPr id="32771" name="Picture 3"/>
          <p:cNvPicPr>
            <a:picLocks noGrp="1" noChangeAspect="1" noChangeArrowheads="1"/>
          </p:cNvPicPr>
          <p:nvPr>
            <p:ph sz="quarter" idx="15"/>
          </p:nvPr>
        </p:nvPicPr>
        <p:blipFill>
          <a:blip r:embed="rId2"/>
          <a:srcRect/>
          <a:stretch>
            <a:fillRect/>
          </a:stretch>
        </p:blipFill>
        <p:spPr bwMode="auto">
          <a:xfrm>
            <a:off x="1317625" y="3292475"/>
            <a:ext cx="10609263" cy="4897438"/>
          </a:xfrm>
          <a:noFill/>
          <a:ln>
            <a:miter lim="800000"/>
            <a:headEnd/>
            <a:tailEnd/>
          </a:ln>
        </p:spPr>
      </p:pic>
      <p:pic>
        <p:nvPicPr>
          <p:cNvPr id="32772" name="Obraz 5" descr="http://sps.zus.ad/centrala/dok/Shared%20Documents/projekt%20eZLA/Grafika/logo-e-ZLA.PNG"/>
          <p:cNvPicPr>
            <a:picLocks noChangeAspect="1" noChangeArrowheads="1"/>
          </p:cNvPicPr>
          <p:nvPr/>
        </p:nvPicPr>
        <p:blipFill>
          <a:blip r:embed="rId3"/>
          <a:srcRect/>
          <a:stretch>
            <a:fillRect/>
          </a:stretch>
        </p:blipFill>
        <p:spPr bwMode="auto">
          <a:xfrm>
            <a:off x="10396538" y="155575"/>
            <a:ext cx="2395537" cy="903288"/>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ymbol zastępczy tekstu 2"/>
          <p:cNvSpPr>
            <a:spLocks noGrp="1"/>
          </p:cNvSpPr>
          <p:nvPr>
            <p:ph type="body" sz="quarter" idx="11"/>
          </p:nvPr>
        </p:nvSpPr>
        <p:spPr bwMode="auto">
          <a:xfrm>
            <a:off x="741363" y="2355850"/>
            <a:ext cx="11664950" cy="1657350"/>
          </a:xfrm>
          <a:noFill/>
          <a:ln>
            <a:miter lim="800000"/>
            <a:headEnd/>
            <a:tailEnd/>
          </a:ln>
        </p:spPr>
        <p:txBody>
          <a:bodyPr vert="horz" wrap="square" lIns="91440" tIns="45720" rIns="91440" bIns="45720" numCol="1" anchor="t" anchorCtr="0" compatLnSpc="1">
            <a:prstTxWarp prst="textNoShape">
              <a:avLst/>
            </a:prstTxWarp>
          </a:bodyPr>
          <a:lstStyle/>
          <a:p>
            <a:pPr algn="just">
              <a:spcBef>
                <a:spcPct val="0"/>
              </a:spcBef>
              <a:buFontTx/>
              <a:buNone/>
            </a:pPr>
            <a:r>
              <a:rPr lang="pl-PL" sz="2400" smtClean="0">
                <a:solidFill>
                  <a:schemeClr val="tx1"/>
                </a:solidFill>
              </a:rPr>
              <a:t>Niezależnie od ustawień subskrypcji, w widoku </a:t>
            </a:r>
            <a:r>
              <a:rPr lang="pl-PL" sz="2400" b="1" smtClean="0">
                <a:solidFill>
                  <a:schemeClr val="tx1"/>
                </a:solidFill>
              </a:rPr>
              <a:t>Dokumenty i wiadomości</a:t>
            </a:r>
            <a:r>
              <a:rPr lang="pl-PL" sz="2400" smtClean="0">
                <a:solidFill>
                  <a:schemeClr val="tx1"/>
                </a:solidFill>
              </a:rPr>
              <a:t>, w zakładce </a:t>
            </a:r>
            <a:r>
              <a:rPr lang="pl-PL" sz="2400" b="1" smtClean="0">
                <a:solidFill>
                  <a:schemeClr val="tx1"/>
                </a:solidFill>
              </a:rPr>
              <a:t>Wiadomości</a:t>
            </a:r>
            <a:r>
              <a:rPr lang="pl-PL" sz="2400" smtClean="0">
                <a:solidFill>
                  <a:schemeClr val="tx1"/>
                </a:solidFill>
              </a:rPr>
              <a:t> płatnik otrzymuje informacje o wszystkich zdarzeniach związanych ze zwolnieniami. </a:t>
            </a:r>
          </a:p>
        </p:txBody>
      </p:sp>
      <p:sp>
        <p:nvSpPr>
          <p:cNvPr id="33794" name="Symbol zastępczy tekstu 4"/>
          <p:cNvSpPr>
            <a:spLocks noGrp="1"/>
          </p:cNvSpPr>
          <p:nvPr>
            <p:ph type="body" sz="quarter" idx="13"/>
          </p:nvPr>
        </p:nvSpPr>
        <p:spPr bwMode="auto">
          <a:xfrm>
            <a:off x="598488" y="915988"/>
            <a:ext cx="9217025" cy="1008062"/>
          </a:xfrm>
          <a:noFill/>
          <a:ln>
            <a:miter lim="800000"/>
            <a:headEnd/>
            <a:tailEnd/>
          </a:ln>
        </p:spPr>
        <p:txBody>
          <a:bodyPr vert="horz" wrap="square" lIns="91440" tIns="45720" rIns="91440" bIns="45720" numCol="1" anchorCtr="0" compatLnSpc="1">
            <a:prstTxWarp prst="textNoShape">
              <a:avLst/>
            </a:prstTxWarp>
          </a:bodyPr>
          <a:lstStyle/>
          <a:p>
            <a:pPr>
              <a:spcBef>
                <a:spcPct val="0"/>
              </a:spcBef>
            </a:pPr>
            <a:r>
              <a:rPr lang="pl-PL" sz="4000" smtClean="0">
                <a:solidFill>
                  <a:srgbClr val="002060"/>
                </a:solidFill>
              </a:rPr>
              <a:t>Wiadomości</a:t>
            </a:r>
          </a:p>
        </p:txBody>
      </p:sp>
      <p:pic>
        <p:nvPicPr>
          <p:cNvPr id="33795" name="Symbol zastępczy zawartości 6"/>
          <p:cNvPicPr>
            <a:picLocks noGrp="1"/>
          </p:cNvPicPr>
          <p:nvPr>
            <p:ph sz="quarter" idx="15"/>
          </p:nvPr>
        </p:nvPicPr>
        <p:blipFill>
          <a:blip r:embed="rId2"/>
          <a:srcRect/>
          <a:stretch>
            <a:fillRect/>
          </a:stretch>
        </p:blipFill>
        <p:spPr bwMode="auto">
          <a:xfrm>
            <a:off x="2292350" y="4156075"/>
            <a:ext cx="7916863" cy="4176713"/>
          </a:xfrm>
          <a:noFill/>
          <a:ln>
            <a:miter lim="800000"/>
            <a:headEnd/>
            <a:tailEnd/>
          </a:ln>
        </p:spPr>
      </p:pic>
      <p:pic>
        <p:nvPicPr>
          <p:cNvPr id="33796" name="Obraz 5" descr="http://sps.zus.ad/centrala/dok/Shared%20Documents/projekt%20eZLA/Grafika/logo-e-ZLA.PNG"/>
          <p:cNvPicPr>
            <a:picLocks noChangeAspect="1" noChangeArrowheads="1"/>
          </p:cNvPicPr>
          <p:nvPr/>
        </p:nvPicPr>
        <p:blipFill>
          <a:blip r:embed="rId3"/>
          <a:srcRect/>
          <a:stretch>
            <a:fillRect/>
          </a:stretch>
        </p:blipFill>
        <p:spPr bwMode="auto">
          <a:xfrm>
            <a:off x="10396538" y="155575"/>
            <a:ext cx="2395537" cy="903288"/>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ymbol zastępczy tekstu 2"/>
          <p:cNvSpPr>
            <a:spLocks noGrp="1"/>
          </p:cNvSpPr>
          <p:nvPr>
            <p:ph type="body" sz="quarter" idx="11"/>
          </p:nvPr>
        </p:nvSpPr>
        <p:spPr bwMode="auto">
          <a:xfrm>
            <a:off x="741363" y="2355850"/>
            <a:ext cx="11522075" cy="1657350"/>
          </a:xfrm>
          <a:noFill/>
          <a:ln>
            <a:miter lim="800000"/>
            <a:headEnd/>
            <a:tailEnd/>
          </a:ln>
        </p:spPr>
        <p:txBody>
          <a:bodyPr vert="horz" wrap="square" lIns="91440" tIns="45720" rIns="91440" bIns="45720" numCol="1" anchor="t" anchorCtr="0" compatLnSpc="1">
            <a:prstTxWarp prst="textNoShape">
              <a:avLst/>
            </a:prstTxWarp>
          </a:bodyPr>
          <a:lstStyle/>
          <a:p>
            <a:pPr>
              <a:spcBef>
                <a:spcPct val="0"/>
              </a:spcBef>
              <a:buFontTx/>
              <a:buNone/>
            </a:pPr>
            <a:r>
              <a:rPr lang="pl-PL" sz="3200" smtClean="0"/>
              <a:t> </a:t>
            </a:r>
          </a:p>
        </p:txBody>
      </p:sp>
      <p:sp>
        <p:nvSpPr>
          <p:cNvPr id="34818" name="Symbol zastępczy tekstu 4"/>
          <p:cNvSpPr>
            <a:spLocks noGrp="1"/>
          </p:cNvSpPr>
          <p:nvPr>
            <p:ph type="body" sz="quarter" idx="13"/>
          </p:nvPr>
        </p:nvSpPr>
        <p:spPr bwMode="auto">
          <a:xfrm>
            <a:off x="693738" y="1060450"/>
            <a:ext cx="9217025" cy="863600"/>
          </a:xfrm>
          <a:noFill/>
          <a:ln>
            <a:miter lim="800000"/>
            <a:headEnd/>
            <a:tailEnd/>
          </a:ln>
        </p:spPr>
        <p:txBody>
          <a:bodyPr vert="horz" wrap="square" lIns="91440" tIns="45720" rIns="91440" bIns="45720" numCol="1" anchorCtr="0" compatLnSpc="1">
            <a:prstTxWarp prst="textNoShape">
              <a:avLst/>
            </a:prstTxWarp>
          </a:bodyPr>
          <a:lstStyle/>
          <a:p>
            <a:pPr>
              <a:spcBef>
                <a:spcPct val="0"/>
              </a:spcBef>
            </a:pPr>
            <a:r>
              <a:rPr lang="pl-PL" sz="4000" smtClean="0">
                <a:solidFill>
                  <a:srgbClr val="002060"/>
                </a:solidFill>
              </a:rPr>
              <a:t>Wiadomości</a:t>
            </a:r>
          </a:p>
        </p:txBody>
      </p:sp>
      <p:pic>
        <p:nvPicPr>
          <p:cNvPr id="34819" name="Picture 2"/>
          <p:cNvPicPr>
            <a:picLocks noGrp="1" noChangeAspect="1" noChangeArrowheads="1"/>
          </p:cNvPicPr>
          <p:nvPr>
            <p:ph sz="quarter" idx="15"/>
          </p:nvPr>
        </p:nvPicPr>
        <p:blipFill>
          <a:blip r:embed="rId2"/>
          <a:srcRect/>
          <a:stretch>
            <a:fillRect/>
          </a:stretch>
        </p:blipFill>
        <p:spPr bwMode="auto">
          <a:xfrm>
            <a:off x="1785938" y="4156075"/>
            <a:ext cx="9072562" cy="3168650"/>
          </a:xfrm>
          <a:noFill/>
          <a:ln>
            <a:miter lim="800000"/>
            <a:headEnd/>
            <a:tailEnd/>
          </a:ln>
        </p:spPr>
      </p:pic>
      <p:sp>
        <p:nvSpPr>
          <p:cNvPr id="34820" name="Prostokąt 5"/>
          <p:cNvSpPr>
            <a:spLocks noChangeArrowheads="1"/>
          </p:cNvSpPr>
          <p:nvPr/>
        </p:nvSpPr>
        <p:spPr bwMode="auto">
          <a:xfrm>
            <a:off x="669925" y="2355850"/>
            <a:ext cx="11304588" cy="1201738"/>
          </a:xfrm>
          <a:prstGeom prst="rect">
            <a:avLst/>
          </a:prstGeom>
          <a:noFill/>
          <a:ln w="9525">
            <a:noFill/>
            <a:miter lim="800000"/>
            <a:headEnd/>
            <a:tailEnd/>
          </a:ln>
        </p:spPr>
        <p:txBody>
          <a:bodyPr>
            <a:spAutoFit/>
          </a:bodyPr>
          <a:lstStyle/>
          <a:p>
            <a:pPr algn="just"/>
            <a:r>
              <a:rPr lang="pl-PL" sz="2400">
                <a:latin typeface="Calibri" pitchFamily="34" charset="0"/>
              </a:rPr>
              <a:t>Na liście wiadomości należy zaznaczyć właściwą wiadomość i nacisnąć przycisk „Szczegóły”.</a:t>
            </a:r>
          </a:p>
          <a:p>
            <a:pPr algn="just"/>
            <a:r>
              <a:rPr lang="pl-PL" sz="2400">
                <a:latin typeface="Calibri" pitchFamily="34" charset="0"/>
              </a:rPr>
              <a:t>Można też wydrukować informacje oraz zapisać je na dysk lokalny.</a:t>
            </a:r>
          </a:p>
        </p:txBody>
      </p:sp>
      <p:pic>
        <p:nvPicPr>
          <p:cNvPr id="34821" name="Obraz 6" descr="http://sps.zus.ad/centrala/dok/Shared%20Documents/projekt%20eZLA/Grafika/logo-e-ZLA.PNG"/>
          <p:cNvPicPr>
            <a:picLocks noChangeAspect="1" noChangeArrowheads="1"/>
          </p:cNvPicPr>
          <p:nvPr/>
        </p:nvPicPr>
        <p:blipFill>
          <a:blip r:embed="rId3"/>
          <a:srcRect/>
          <a:stretch>
            <a:fillRect/>
          </a:stretch>
        </p:blipFill>
        <p:spPr bwMode="auto">
          <a:xfrm>
            <a:off x="10396538" y="155575"/>
            <a:ext cx="2395537" cy="903288"/>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ymbol zastępczy tekstu 2"/>
          <p:cNvSpPr>
            <a:spLocks noGrp="1"/>
          </p:cNvSpPr>
          <p:nvPr>
            <p:ph type="body" sz="quarter" idx="11"/>
          </p:nvPr>
        </p:nvSpPr>
        <p:spPr bwMode="auto">
          <a:xfrm>
            <a:off x="741363" y="2355850"/>
            <a:ext cx="11522075" cy="1657350"/>
          </a:xfrm>
          <a:noFill/>
          <a:ln>
            <a:miter lim="800000"/>
            <a:headEnd/>
            <a:tailEnd/>
          </a:ln>
        </p:spPr>
        <p:txBody>
          <a:bodyPr vert="horz" wrap="square" lIns="91440" tIns="45720" rIns="91440" bIns="45720" numCol="1" anchor="t" anchorCtr="0" compatLnSpc="1">
            <a:prstTxWarp prst="textNoShape">
              <a:avLst/>
            </a:prstTxWarp>
          </a:bodyPr>
          <a:lstStyle/>
          <a:p>
            <a:pPr>
              <a:spcBef>
                <a:spcPct val="0"/>
              </a:spcBef>
              <a:buFontTx/>
              <a:buNone/>
            </a:pPr>
            <a:r>
              <a:rPr lang="pl-PL" sz="3200" smtClean="0"/>
              <a:t> </a:t>
            </a:r>
          </a:p>
        </p:txBody>
      </p:sp>
      <p:sp>
        <p:nvSpPr>
          <p:cNvPr id="35842" name="Symbol zastępczy tekstu 4"/>
          <p:cNvSpPr>
            <a:spLocks noGrp="1"/>
          </p:cNvSpPr>
          <p:nvPr>
            <p:ph type="body" sz="quarter" idx="13"/>
          </p:nvPr>
        </p:nvSpPr>
        <p:spPr bwMode="auto">
          <a:xfrm>
            <a:off x="669925" y="844550"/>
            <a:ext cx="9217025" cy="1008063"/>
          </a:xfrm>
          <a:noFill/>
          <a:ln>
            <a:miter lim="800000"/>
            <a:headEnd/>
            <a:tailEnd/>
          </a:ln>
        </p:spPr>
        <p:txBody>
          <a:bodyPr vert="horz" wrap="square" lIns="91440" tIns="45720" rIns="91440" bIns="45720" numCol="1" anchorCtr="0" compatLnSpc="1">
            <a:prstTxWarp prst="textNoShape">
              <a:avLst/>
            </a:prstTxWarp>
          </a:bodyPr>
          <a:lstStyle/>
          <a:p>
            <a:pPr>
              <a:spcBef>
                <a:spcPct val="0"/>
              </a:spcBef>
            </a:pPr>
            <a:r>
              <a:rPr lang="pl-PL" sz="4000" smtClean="0">
                <a:solidFill>
                  <a:srgbClr val="002060"/>
                </a:solidFill>
              </a:rPr>
              <a:t>Wiadomości</a:t>
            </a:r>
          </a:p>
        </p:txBody>
      </p:sp>
      <p:pic>
        <p:nvPicPr>
          <p:cNvPr id="35843" name="Picture 2"/>
          <p:cNvPicPr>
            <a:picLocks noGrp="1" noChangeAspect="1" noChangeArrowheads="1"/>
          </p:cNvPicPr>
          <p:nvPr>
            <p:ph sz="quarter" idx="15"/>
          </p:nvPr>
        </p:nvPicPr>
        <p:blipFill>
          <a:blip r:embed="rId2"/>
          <a:srcRect/>
          <a:stretch>
            <a:fillRect/>
          </a:stretch>
        </p:blipFill>
        <p:spPr bwMode="auto">
          <a:xfrm>
            <a:off x="1893888" y="4013200"/>
            <a:ext cx="9793287" cy="3292475"/>
          </a:xfrm>
          <a:noFill/>
          <a:ln>
            <a:miter lim="800000"/>
            <a:headEnd/>
            <a:tailEnd/>
          </a:ln>
        </p:spPr>
      </p:pic>
      <p:sp>
        <p:nvSpPr>
          <p:cNvPr id="35844" name="Prostokąt 5"/>
          <p:cNvSpPr>
            <a:spLocks noChangeArrowheads="1"/>
          </p:cNvSpPr>
          <p:nvPr/>
        </p:nvSpPr>
        <p:spPr bwMode="auto">
          <a:xfrm>
            <a:off x="885825" y="2355850"/>
            <a:ext cx="11304588" cy="831850"/>
          </a:xfrm>
          <a:prstGeom prst="rect">
            <a:avLst/>
          </a:prstGeom>
          <a:noFill/>
          <a:ln w="9525">
            <a:noFill/>
            <a:miter lim="800000"/>
            <a:headEnd/>
            <a:tailEnd/>
          </a:ln>
        </p:spPr>
        <p:txBody>
          <a:bodyPr>
            <a:spAutoFit/>
          </a:bodyPr>
          <a:lstStyle/>
          <a:p>
            <a:pPr algn="just"/>
            <a:r>
              <a:rPr lang="pl-PL" sz="2400">
                <a:latin typeface="Calibri" pitchFamily="34" charset="0"/>
              </a:rPr>
              <a:t>Przy odczytanych wiadomościach  pojawia się data odczytania. Przeczytane wiadomości można usunąć.  Jest to operacja nieodwracalna.</a:t>
            </a:r>
          </a:p>
        </p:txBody>
      </p:sp>
      <p:pic>
        <p:nvPicPr>
          <p:cNvPr id="35845" name="Obraz 6" descr="http://sps.zus.ad/centrala/dok/Shared%20Documents/projekt%20eZLA/Grafika/logo-e-ZLA.PNG"/>
          <p:cNvPicPr>
            <a:picLocks noChangeAspect="1" noChangeArrowheads="1"/>
          </p:cNvPicPr>
          <p:nvPr/>
        </p:nvPicPr>
        <p:blipFill>
          <a:blip r:embed="rId3"/>
          <a:srcRect/>
          <a:stretch>
            <a:fillRect/>
          </a:stretch>
        </p:blipFill>
        <p:spPr bwMode="auto">
          <a:xfrm>
            <a:off x="10396538" y="155575"/>
            <a:ext cx="2395537" cy="903288"/>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nvGraphicFramePr>
        <p:xfrm>
          <a:off x="1317824" y="1848471"/>
          <a:ext cx="11089232" cy="62646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6386" name="Shape 38"/>
          <p:cNvSpPr txBox="1">
            <a:spLocks/>
          </p:cNvSpPr>
          <p:nvPr/>
        </p:nvSpPr>
        <p:spPr bwMode="auto">
          <a:xfrm>
            <a:off x="676275" y="717550"/>
            <a:ext cx="10464800" cy="1130300"/>
          </a:xfrm>
          <a:prstGeom prst="rect">
            <a:avLst/>
          </a:prstGeom>
          <a:noFill/>
          <a:ln w="9525">
            <a:noFill/>
            <a:miter lim="800000"/>
            <a:headEnd/>
            <a:tailEnd/>
          </a:ln>
        </p:spPr>
        <p:txBody>
          <a:bodyPr/>
          <a:lstStyle/>
          <a:p>
            <a:r>
              <a:rPr lang="pl-PL" sz="4000" b="1">
                <a:solidFill>
                  <a:srgbClr val="002774"/>
                </a:solidFill>
                <a:latin typeface="Calibri" pitchFamily="34" charset="0"/>
                <a:ea typeface="Lato Bold"/>
                <a:cs typeface="Lato Bold"/>
                <a:sym typeface="Lato Bold"/>
              </a:rPr>
              <a:t>Schemat obiegu  eZLA</a:t>
            </a:r>
          </a:p>
        </p:txBody>
      </p:sp>
      <p:pic>
        <p:nvPicPr>
          <p:cNvPr id="16387" name="Obraz 9" descr="http://sps.zus.ad/centrala/dok/Shared%20Documents/projekt%20eZLA/Grafika/logo-e-ZLA.PNG"/>
          <p:cNvPicPr>
            <a:picLocks noChangeAspect="1" noChangeArrowheads="1"/>
          </p:cNvPicPr>
          <p:nvPr/>
        </p:nvPicPr>
        <p:blipFill>
          <a:blip r:embed="rId7"/>
          <a:srcRect/>
          <a:stretch>
            <a:fillRect/>
          </a:stretch>
        </p:blipFill>
        <p:spPr bwMode="auto">
          <a:xfrm>
            <a:off x="10396538" y="155575"/>
            <a:ext cx="2395537" cy="903288"/>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ymbol zastępczy tekstu 1"/>
          <p:cNvSpPr>
            <a:spLocks noGrp="1"/>
          </p:cNvSpPr>
          <p:nvPr>
            <p:ph type="body" sz="quarter" idx="11"/>
          </p:nvPr>
        </p:nvSpPr>
        <p:spPr bwMode="auto">
          <a:xfrm>
            <a:off x="777875" y="3868738"/>
            <a:ext cx="5508625" cy="4464050"/>
          </a:xfrm>
          <a:noFill/>
          <a:ln>
            <a:miter lim="800000"/>
            <a:headEnd/>
            <a:tailEnd/>
          </a:ln>
        </p:spPr>
        <p:txBody>
          <a:bodyPr vert="horz" wrap="square" lIns="91440" tIns="45720" rIns="91440" bIns="45720" numCol="1" anchor="t" anchorCtr="0" compatLnSpc="1">
            <a:prstTxWarp prst="textNoShape">
              <a:avLst/>
            </a:prstTxWarp>
          </a:bodyPr>
          <a:lstStyle/>
          <a:p>
            <a:pPr>
              <a:spcBef>
                <a:spcPct val="0"/>
              </a:spcBef>
              <a:buFontTx/>
              <a:buNone/>
            </a:pPr>
            <a:r>
              <a:rPr lang="pl-PL" sz="2400" smtClean="0">
                <a:solidFill>
                  <a:schemeClr val="tx1"/>
                </a:solidFill>
              </a:rPr>
              <a:t>Bezpośrednio po otrzymaniu wiadomości o wystawieniu zwolnienia lekarskiego w widoku </a:t>
            </a:r>
            <a:r>
              <a:rPr lang="pl-PL" sz="2400" b="1" smtClean="0">
                <a:solidFill>
                  <a:schemeClr val="tx1"/>
                </a:solidFill>
              </a:rPr>
              <a:t>Dokumenty i wiadomości</a:t>
            </a:r>
            <a:r>
              <a:rPr lang="pl-PL" sz="2400" smtClean="0">
                <a:solidFill>
                  <a:schemeClr val="tx1"/>
                </a:solidFill>
              </a:rPr>
              <a:t>, w zakładce </a:t>
            </a:r>
            <a:r>
              <a:rPr lang="pl-PL" sz="2400" b="1" smtClean="0">
                <a:solidFill>
                  <a:schemeClr val="tx1"/>
                </a:solidFill>
              </a:rPr>
              <a:t>Zaświadczenia lekarskie </a:t>
            </a:r>
            <a:r>
              <a:rPr lang="pl-PL" sz="2400" smtClean="0">
                <a:solidFill>
                  <a:schemeClr val="tx1"/>
                </a:solidFill>
              </a:rPr>
              <a:t>dostępne są elektroniczne dokumenty zaświadczeń lekarskich ubezpieczonych, podpisane przez lekarza i wysłane na profil  płatnika składek przez ZUS. </a:t>
            </a:r>
          </a:p>
          <a:p>
            <a:pPr>
              <a:spcBef>
                <a:spcPct val="0"/>
              </a:spcBef>
              <a:buFontTx/>
              <a:buNone/>
            </a:pPr>
            <a:endParaRPr lang="pl-PL" sz="2400" smtClean="0">
              <a:solidFill>
                <a:schemeClr val="tx1"/>
              </a:solidFill>
            </a:endParaRPr>
          </a:p>
        </p:txBody>
      </p:sp>
      <p:sp>
        <p:nvSpPr>
          <p:cNvPr id="36866" name="Symbol zastępczy tekstu 2"/>
          <p:cNvSpPr>
            <a:spLocks noGrp="1"/>
          </p:cNvSpPr>
          <p:nvPr>
            <p:ph type="body" sz="quarter" idx="12"/>
          </p:nvPr>
        </p:nvSpPr>
        <p:spPr bwMode="auto">
          <a:xfrm>
            <a:off x="741363" y="2284413"/>
            <a:ext cx="11522075" cy="1223962"/>
          </a:xfrm>
          <a:noFill/>
          <a:ln>
            <a:miter lim="800000"/>
            <a:headEnd/>
            <a:tailEnd/>
          </a:ln>
        </p:spPr>
        <p:txBody>
          <a:bodyPr vert="horz" wrap="square" lIns="91440" tIns="45720" rIns="91440" bIns="45720" numCol="1" anchor="t" anchorCtr="0" compatLnSpc="1">
            <a:prstTxWarp prst="textNoShape">
              <a:avLst/>
            </a:prstTxWarp>
          </a:bodyPr>
          <a:lstStyle/>
          <a:p>
            <a:pPr algn="just" fontAlgn="base">
              <a:spcAft>
                <a:spcPct val="0"/>
              </a:spcAft>
              <a:buFontTx/>
              <a:buNone/>
            </a:pPr>
            <a:r>
              <a:rPr lang="pl-PL" sz="2400" smtClean="0"/>
              <a:t>Zaświadczenia lekarskie w formie dokumentów elektronicznych są przekazywane płatnikom on-line, bezpośrednio po wystawieniu przez lekarza. </a:t>
            </a:r>
          </a:p>
          <a:p>
            <a:pPr algn="just" fontAlgn="base">
              <a:spcAft>
                <a:spcPct val="0"/>
              </a:spcAft>
              <a:buFontTx/>
              <a:buNone/>
            </a:pPr>
            <a:endParaRPr lang="pl-PL" sz="2400" smtClean="0"/>
          </a:p>
        </p:txBody>
      </p:sp>
      <p:sp>
        <p:nvSpPr>
          <p:cNvPr id="36867" name="Symbol zastępczy tekstu 4"/>
          <p:cNvSpPr>
            <a:spLocks noGrp="1"/>
          </p:cNvSpPr>
          <p:nvPr>
            <p:ph type="body" sz="quarter" idx="14"/>
          </p:nvPr>
        </p:nvSpPr>
        <p:spPr bwMode="auto">
          <a:xfrm>
            <a:off x="741363" y="844550"/>
            <a:ext cx="11522075" cy="1079500"/>
          </a:xfrm>
          <a:noFill/>
          <a:ln>
            <a:miter lim="800000"/>
            <a:headEnd/>
            <a:tailEnd/>
          </a:ln>
        </p:spPr>
        <p:txBody>
          <a:bodyPr vert="horz" wrap="square" lIns="91440" tIns="45720" rIns="91440" bIns="45720" numCol="1" anchor="t" anchorCtr="0" compatLnSpc="1">
            <a:prstTxWarp prst="textNoShape">
              <a:avLst/>
            </a:prstTxWarp>
          </a:bodyPr>
          <a:lstStyle/>
          <a:p>
            <a:pPr>
              <a:spcBef>
                <a:spcPct val="0"/>
              </a:spcBef>
              <a:spcAft>
                <a:spcPct val="0"/>
              </a:spcAft>
              <a:buFontTx/>
              <a:buNone/>
            </a:pPr>
            <a:r>
              <a:rPr lang="pl-PL" sz="4000" smtClean="0">
                <a:solidFill>
                  <a:srgbClr val="002060"/>
                </a:solidFill>
              </a:rPr>
              <a:t>Pobranie dokumentów e-ZLA z PUE</a:t>
            </a:r>
          </a:p>
        </p:txBody>
      </p:sp>
      <p:pic>
        <p:nvPicPr>
          <p:cNvPr id="36868" name="Picture 2"/>
          <p:cNvPicPr>
            <a:picLocks noGrp="1" noChangeAspect="1" noChangeArrowheads="1"/>
          </p:cNvPicPr>
          <p:nvPr>
            <p:ph sz="quarter" idx="15"/>
          </p:nvPr>
        </p:nvPicPr>
        <p:blipFill>
          <a:blip r:embed="rId2"/>
          <a:srcRect/>
          <a:stretch>
            <a:fillRect/>
          </a:stretch>
        </p:blipFill>
        <p:spPr bwMode="auto">
          <a:xfrm>
            <a:off x="6502400" y="4013200"/>
            <a:ext cx="6192838" cy="3600450"/>
          </a:xfrm>
          <a:noFill/>
          <a:ln>
            <a:miter lim="800000"/>
            <a:headEnd/>
            <a:tailEnd/>
          </a:ln>
        </p:spPr>
      </p:pic>
      <p:pic>
        <p:nvPicPr>
          <p:cNvPr id="36869" name="Obraz 6" descr="http://sps.zus.ad/centrala/dok/Shared%20Documents/projekt%20eZLA/Grafika/logo-e-ZLA.PNG"/>
          <p:cNvPicPr>
            <a:picLocks noChangeAspect="1" noChangeArrowheads="1"/>
          </p:cNvPicPr>
          <p:nvPr/>
        </p:nvPicPr>
        <p:blipFill>
          <a:blip r:embed="rId3"/>
          <a:srcRect/>
          <a:stretch>
            <a:fillRect/>
          </a:stretch>
        </p:blipFill>
        <p:spPr bwMode="auto">
          <a:xfrm>
            <a:off x="10396538" y="155575"/>
            <a:ext cx="2395537" cy="903288"/>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ymbol zastępczy tekstu 1"/>
          <p:cNvSpPr>
            <a:spLocks noGrp="1"/>
          </p:cNvSpPr>
          <p:nvPr>
            <p:ph type="body" sz="quarter" idx="11"/>
          </p:nvPr>
        </p:nvSpPr>
        <p:spPr bwMode="auto">
          <a:xfrm>
            <a:off x="1030288" y="5453063"/>
            <a:ext cx="10728325" cy="2952750"/>
          </a:xfrm>
          <a:noFill/>
          <a:ln>
            <a:miter lim="800000"/>
            <a:headEnd/>
            <a:tailEnd/>
          </a:ln>
        </p:spPr>
        <p:txBody>
          <a:bodyPr vert="horz" wrap="square" lIns="91440" tIns="45720" rIns="91440" bIns="45720" numCol="1" anchor="t" anchorCtr="0" compatLnSpc="1">
            <a:prstTxWarp prst="textNoShape">
              <a:avLst/>
            </a:prstTxWarp>
          </a:bodyPr>
          <a:lstStyle/>
          <a:p>
            <a:pPr algn="just">
              <a:spcBef>
                <a:spcPct val="0"/>
              </a:spcBef>
              <a:buFontTx/>
              <a:buNone/>
            </a:pPr>
            <a:r>
              <a:rPr lang="pl-PL" sz="2400" smtClean="0">
                <a:solidFill>
                  <a:schemeClr val="tx1"/>
                </a:solidFill>
              </a:rPr>
              <a:t>Zaświadczenia lekarskie, </a:t>
            </a:r>
            <a:r>
              <a:rPr lang="pl-PL" sz="2400" b="1" smtClean="0">
                <a:solidFill>
                  <a:schemeClr val="tx1"/>
                </a:solidFill>
              </a:rPr>
              <a:t>w formie dokumentu elektronicznego </a:t>
            </a:r>
            <a:r>
              <a:rPr lang="pl-PL" sz="2400" smtClean="0">
                <a:solidFill>
                  <a:schemeClr val="tx1"/>
                </a:solidFill>
              </a:rPr>
              <a:t>uwierzytelnionego z wykorzystaniem podpisu kwalifikowanego lub profilu zaufanego ePUAP </a:t>
            </a:r>
            <a:r>
              <a:rPr lang="pl-PL" sz="2400" b="1" smtClean="0">
                <a:solidFill>
                  <a:schemeClr val="tx1"/>
                </a:solidFill>
              </a:rPr>
              <a:t>są dowodami </a:t>
            </a:r>
            <a:r>
              <a:rPr lang="pl-PL" sz="2400" smtClean="0">
                <a:solidFill>
                  <a:schemeClr val="tx1"/>
                </a:solidFill>
              </a:rPr>
              <a:t>stwierdzającymi czasową niezdolność do pracy z powodu choroby albo konieczności osobistego sprawowania opieki nad chorym członkiem rodziny .</a:t>
            </a:r>
          </a:p>
        </p:txBody>
      </p:sp>
      <p:sp>
        <p:nvSpPr>
          <p:cNvPr id="37890" name="Symbol zastępczy tekstu 2"/>
          <p:cNvSpPr>
            <a:spLocks noGrp="1"/>
          </p:cNvSpPr>
          <p:nvPr>
            <p:ph type="body" sz="quarter" idx="12"/>
          </p:nvPr>
        </p:nvSpPr>
        <p:spPr bwMode="auto">
          <a:xfrm>
            <a:off x="2398713" y="2500313"/>
            <a:ext cx="9217025" cy="2376487"/>
          </a:xfrm>
          <a:noFill/>
          <a:ln>
            <a:miter lim="800000"/>
            <a:headEnd/>
            <a:tailEnd/>
          </a:ln>
        </p:spPr>
        <p:txBody>
          <a:bodyPr vert="horz" wrap="square" lIns="91440" tIns="45720" rIns="91440" bIns="45720" numCol="1" anchor="t" anchorCtr="0" compatLnSpc="1">
            <a:prstTxWarp prst="textNoShape">
              <a:avLst/>
            </a:prstTxWarp>
          </a:bodyPr>
          <a:lstStyle/>
          <a:p>
            <a:pPr algn="just" fontAlgn="base">
              <a:spcAft>
                <a:spcPct val="0"/>
              </a:spcAft>
              <a:buFontTx/>
              <a:buNone/>
            </a:pPr>
            <a:r>
              <a:rPr lang="pl-PL" sz="2800" b="1" smtClean="0">
                <a:solidFill>
                  <a:srgbClr val="FF0000"/>
                </a:solidFill>
              </a:rPr>
              <a:t>Nie należy drukować dokumentu elektronicznego. Dokument elektroniczny opatrzony kwalifikowanym podpisem elektronicznym albo podpisem potwierdzonym profilem zaufanym ePUAP musi być przechowywany w oryginalnej postaci, z zachowaniem jego integralności. </a:t>
            </a:r>
          </a:p>
        </p:txBody>
      </p:sp>
      <p:sp>
        <p:nvSpPr>
          <p:cNvPr id="37891" name="Symbol zastępczy tekstu 4"/>
          <p:cNvSpPr>
            <a:spLocks noGrp="1"/>
          </p:cNvSpPr>
          <p:nvPr>
            <p:ph type="body" sz="quarter" idx="14"/>
          </p:nvPr>
        </p:nvSpPr>
        <p:spPr bwMode="auto">
          <a:xfrm>
            <a:off x="741363" y="844550"/>
            <a:ext cx="11522075" cy="1079500"/>
          </a:xfrm>
          <a:noFill/>
          <a:ln>
            <a:miter lim="800000"/>
            <a:headEnd/>
            <a:tailEnd/>
          </a:ln>
        </p:spPr>
        <p:txBody>
          <a:bodyPr vert="horz" wrap="square" lIns="91440" tIns="45720" rIns="91440" bIns="45720" numCol="1" anchor="t" anchorCtr="0" compatLnSpc="1">
            <a:prstTxWarp prst="textNoShape">
              <a:avLst/>
            </a:prstTxWarp>
          </a:bodyPr>
          <a:lstStyle/>
          <a:p>
            <a:pPr>
              <a:spcBef>
                <a:spcPct val="0"/>
              </a:spcBef>
              <a:spcAft>
                <a:spcPct val="0"/>
              </a:spcAft>
              <a:buFontTx/>
              <a:buNone/>
            </a:pPr>
            <a:r>
              <a:rPr lang="pl-PL" sz="4000" smtClean="0">
                <a:solidFill>
                  <a:srgbClr val="002060"/>
                </a:solidFill>
              </a:rPr>
              <a:t>Pobranie dokumentów e-ZLA z PUE</a:t>
            </a:r>
          </a:p>
        </p:txBody>
      </p:sp>
      <p:pic>
        <p:nvPicPr>
          <p:cNvPr id="37892" name="Picture 2" descr="\\zasoby\Wspolny\GPR_WWZ\fotolia_kupione\wykrzyknik.png"/>
          <p:cNvPicPr>
            <a:picLocks noChangeAspect="1" noChangeArrowheads="1"/>
          </p:cNvPicPr>
          <p:nvPr/>
        </p:nvPicPr>
        <p:blipFill>
          <a:blip r:embed="rId2"/>
          <a:srcRect/>
          <a:stretch>
            <a:fillRect/>
          </a:stretch>
        </p:blipFill>
        <p:spPr bwMode="auto">
          <a:xfrm>
            <a:off x="225425" y="2789238"/>
            <a:ext cx="2506663" cy="2506662"/>
          </a:xfrm>
          <a:prstGeom prst="rect">
            <a:avLst/>
          </a:prstGeom>
          <a:noFill/>
          <a:ln w="9525">
            <a:noFill/>
            <a:miter lim="800000"/>
            <a:headEnd/>
            <a:tailEnd/>
          </a:ln>
        </p:spPr>
      </p:pic>
      <p:pic>
        <p:nvPicPr>
          <p:cNvPr id="37893" name="Obraz 6" descr="http://sps.zus.ad/centrala/dok/Shared%20Documents/projekt%20eZLA/Grafika/logo-e-ZLA.PNG"/>
          <p:cNvPicPr>
            <a:picLocks noChangeAspect="1" noChangeArrowheads="1"/>
          </p:cNvPicPr>
          <p:nvPr/>
        </p:nvPicPr>
        <p:blipFill>
          <a:blip r:embed="rId3"/>
          <a:srcRect/>
          <a:stretch>
            <a:fillRect/>
          </a:stretch>
        </p:blipFill>
        <p:spPr bwMode="auto">
          <a:xfrm>
            <a:off x="10396538" y="155575"/>
            <a:ext cx="2395537" cy="903288"/>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ymbol zastępczy tekstu 2"/>
          <p:cNvSpPr>
            <a:spLocks noGrp="1"/>
          </p:cNvSpPr>
          <p:nvPr>
            <p:ph type="body" sz="quarter" idx="11"/>
          </p:nvPr>
        </p:nvSpPr>
        <p:spPr bwMode="auto">
          <a:xfrm>
            <a:off x="741363" y="2284413"/>
            <a:ext cx="11522075" cy="1368425"/>
          </a:xfrm>
          <a:noFill/>
          <a:ln>
            <a:miter lim="800000"/>
            <a:headEnd/>
            <a:tailEnd/>
          </a:ln>
        </p:spPr>
        <p:txBody>
          <a:bodyPr vert="horz" wrap="square" lIns="91440" tIns="45720" rIns="91440" bIns="45720" numCol="1" anchor="t" anchorCtr="0" compatLnSpc="1">
            <a:prstTxWarp prst="textNoShape">
              <a:avLst/>
            </a:prstTxWarp>
          </a:bodyPr>
          <a:lstStyle/>
          <a:p>
            <a:pPr>
              <a:spcBef>
                <a:spcPct val="0"/>
              </a:spcBef>
              <a:buFontTx/>
              <a:buNone/>
            </a:pPr>
            <a:r>
              <a:rPr lang="pl-PL" sz="2400" smtClean="0">
                <a:solidFill>
                  <a:schemeClr val="tx1"/>
                </a:solidFill>
              </a:rPr>
              <a:t>Istnieje możliwość wydrukowania wizualizacji elektronicznego zwolnienia lekarskiego z PUE, jednak taki wydruk </a:t>
            </a:r>
            <a:r>
              <a:rPr lang="pl-PL" sz="2400" b="1" smtClean="0">
                <a:solidFill>
                  <a:srgbClr val="FF0000"/>
                </a:solidFill>
              </a:rPr>
              <a:t>ma charakter informacyjny i nie jest dokumentem</a:t>
            </a:r>
            <a:r>
              <a:rPr lang="pl-PL" sz="2400" smtClean="0">
                <a:solidFill>
                  <a:schemeClr val="tx1"/>
                </a:solidFill>
              </a:rPr>
              <a:t>.</a:t>
            </a:r>
          </a:p>
        </p:txBody>
      </p:sp>
      <p:sp>
        <p:nvSpPr>
          <p:cNvPr id="38914" name="Symbol zastępczy tekstu 4"/>
          <p:cNvSpPr>
            <a:spLocks noGrp="1"/>
          </p:cNvSpPr>
          <p:nvPr>
            <p:ph type="body" sz="quarter" idx="13"/>
          </p:nvPr>
        </p:nvSpPr>
        <p:spPr bwMode="auto">
          <a:xfrm>
            <a:off x="814388" y="844550"/>
            <a:ext cx="9217025" cy="1008063"/>
          </a:xfrm>
          <a:noFill/>
          <a:ln>
            <a:miter lim="800000"/>
            <a:headEnd/>
            <a:tailEnd/>
          </a:ln>
        </p:spPr>
        <p:txBody>
          <a:bodyPr vert="horz" wrap="square" lIns="91440" tIns="45720" rIns="91440" bIns="45720" numCol="1" anchorCtr="0" compatLnSpc="1">
            <a:prstTxWarp prst="textNoShape">
              <a:avLst/>
            </a:prstTxWarp>
          </a:bodyPr>
          <a:lstStyle/>
          <a:p>
            <a:pPr>
              <a:spcBef>
                <a:spcPct val="0"/>
              </a:spcBef>
            </a:pPr>
            <a:r>
              <a:rPr lang="pl-PL" sz="4000" smtClean="0">
                <a:solidFill>
                  <a:srgbClr val="002060"/>
                </a:solidFill>
              </a:rPr>
              <a:t>Pobranie dokumentów e-ZLA z PUE</a:t>
            </a:r>
          </a:p>
        </p:txBody>
      </p:sp>
      <p:pic>
        <p:nvPicPr>
          <p:cNvPr id="38915" name="Picture 3"/>
          <p:cNvPicPr>
            <a:picLocks noChangeAspect="1" noChangeArrowheads="1"/>
          </p:cNvPicPr>
          <p:nvPr/>
        </p:nvPicPr>
        <p:blipFill>
          <a:blip r:embed="rId2"/>
          <a:srcRect/>
          <a:stretch>
            <a:fillRect/>
          </a:stretch>
        </p:blipFill>
        <p:spPr bwMode="auto">
          <a:xfrm>
            <a:off x="2776538" y="3581400"/>
            <a:ext cx="7415212" cy="4229100"/>
          </a:xfrm>
          <a:prstGeom prst="rect">
            <a:avLst/>
          </a:prstGeom>
          <a:noFill/>
          <a:ln w="9525">
            <a:noFill/>
            <a:miter lim="800000"/>
            <a:headEnd/>
            <a:tailEnd/>
          </a:ln>
        </p:spPr>
      </p:pic>
      <p:pic>
        <p:nvPicPr>
          <p:cNvPr id="38916" name="Obraz 5" descr="http://sps.zus.ad/centrala/dok/Shared%20Documents/projekt%20eZLA/Grafika/logo-e-ZLA.PNG"/>
          <p:cNvPicPr>
            <a:picLocks noChangeAspect="1" noChangeArrowheads="1"/>
          </p:cNvPicPr>
          <p:nvPr/>
        </p:nvPicPr>
        <p:blipFill>
          <a:blip r:embed="rId3"/>
          <a:srcRect/>
          <a:stretch>
            <a:fillRect/>
          </a:stretch>
        </p:blipFill>
        <p:spPr bwMode="auto">
          <a:xfrm>
            <a:off x="10396538" y="155575"/>
            <a:ext cx="2395537" cy="903288"/>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ymbol zastępczy tekstu 1"/>
          <p:cNvSpPr>
            <a:spLocks noGrp="1"/>
          </p:cNvSpPr>
          <p:nvPr>
            <p:ph type="body" sz="quarter" idx="11"/>
          </p:nvPr>
        </p:nvSpPr>
        <p:spPr bwMode="auto">
          <a:xfrm>
            <a:off x="741363" y="3797300"/>
            <a:ext cx="5184775" cy="5111750"/>
          </a:xfrm>
          <a:noFill/>
          <a:ln>
            <a:miter lim="800000"/>
            <a:headEnd/>
            <a:tailEnd/>
          </a:ln>
        </p:spPr>
        <p:txBody>
          <a:bodyPr vert="horz" wrap="square" lIns="91440" tIns="45720" rIns="91440" bIns="45720" numCol="1" anchor="t" anchorCtr="0" compatLnSpc="1">
            <a:prstTxWarp prst="textNoShape">
              <a:avLst/>
            </a:prstTxWarp>
          </a:bodyPr>
          <a:lstStyle/>
          <a:p>
            <a:pPr>
              <a:spcBef>
                <a:spcPct val="0"/>
              </a:spcBef>
              <a:buFontTx/>
              <a:buNone/>
            </a:pPr>
            <a:r>
              <a:rPr lang="pl-PL" sz="2400" smtClean="0">
                <a:solidFill>
                  <a:schemeClr val="tx1"/>
                </a:solidFill>
              </a:rPr>
              <a:t>W portalu PUE, w widoku Dokumenty i wiadomości, w zakładce Zaświadczenia lekarskie możliwe jest filtrowanie dokumentów oraz ich przeglądanie oraz eksport.</a:t>
            </a:r>
          </a:p>
          <a:p>
            <a:pPr>
              <a:spcBef>
                <a:spcPct val="0"/>
              </a:spcBef>
              <a:buFontTx/>
              <a:buNone/>
            </a:pPr>
            <a:r>
              <a:rPr lang="pl-PL" sz="2400" smtClean="0">
                <a:solidFill>
                  <a:schemeClr val="tx1"/>
                </a:solidFill>
              </a:rPr>
              <a:t>Po wyeksportowaniu podpisanego dokumentu i zapisaniu go na zewnętrznym dysku/nośniku, można konkretne eZLA usunąć z widoku Zaświadczeń lekarskich.</a:t>
            </a:r>
          </a:p>
          <a:p>
            <a:pPr>
              <a:spcBef>
                <a:spcPct val="0"/>
              </a:spcBef>
              <a:buFontTx/>
              <a:buNone/>
            </a:pPr>
            <a:endParaRPr lang="pl-PL" sz="2400" smtClean="0">
              <a:solidFill>
                <a:schemeClr val="tx1"/>
              </a:solidFill>
            </a:endParaRPr>
          </a:p>
        </p:txBody>
      </p:sp>
      <p:sp>
        <p:nvSpPr>
          <p:cNvPr id="39938" name="Symbol zastępczy tekstu 2"/>
          <p:cNvSpPr>
            <a:spLocks noGrp="1"/>
          </p:cNvSpPr>
          <p:nvPr>
            <p:ph type="body" sz="quarter" idx="12"/>
          </p:nvPr>
        </p:nvSpPr>
        <p:spPr bwMode="auto">
          <a:xfrm>
            <a:off x="741363" y="2284413"/>
            <a:ext cx="11522075" cy="1512887"/>
          </a:xfrm>
          <a:noFill/>
          <a:ln>
            <a:miter lim="800000"/>
            <a:headEnd/>
            <a:tailEnd/>
          </a:ln>
        </p:spPr>
        <p:txBody>
          <a:bodyPr vert="horz" wrap="square" lIns="91440" tIns="45720" rIns="91440" bIns="45720" numCol="1" anchor="t" anchorCtr="0" compatLnSpc="1">
            <a:prstTxWarp prst="textNoShape">
              <a:avLst/>
            </a:prstTxWarp>
          </a:bodyPr>
          <a:lstStyle/>
          <a:p>
            <a:pPr fontAlgn="base">
              <a:spcAft>
                <a:spcPct val="0"/>
              </a:spcAft>
              <a:buFontTx/>
              <a:buNone/>
            </a:pPr>
            <a:r>
              <a:rPr lang="pl-PL" sz="2400" smtClean="0"/>
              <a:t>Dokument elektronicznego zwolnienia lekarskiego, wyeksportowany z PUE, powinien być przechowywany przez płatnika składek przez okres co najmniej 3 lat. Plik musi zawierać podpis elektroniczny.</a:t>
            </a:r>
          </a:p>
        </p:txBody>
      </p:sp>
      <p:sp>
        <p:nvSpPr>
          <p:cNvPr id="39939" name="Symbol zastępczy tekstu 4"/>
          <p:cNvSpPr>
            <a:spLocks noGrp="1"/>
          </p:cNvSpPr>
          <p:nvPr>
            <p:ph type="body" sz="quarter" idx="14"/>
          </p:nvPr>
        </p:nvSpPr>
        <p:spPr bwMode="auto">
          <a:xfrm>
            <a:off x="741363" y="844550"/>
            <a:ext cx="11522075" cy="1079500"/>
          </a:xfrm>
          <a:noFill/>
          <a:ln>
            <a:miter lim="800000"/>
            <a:headEnd/>
            <a:tailEnd/>
          </a:ln>
        </p:spPr>
        <p:txBody>
          <a:bodyPr vert="horz" wrap="square" lIns="91440" tIns="45720" rIns="91440" bIns="45720" numCol="1" anchor="t" anchorCtr="0" compatLnSpc="1">
            <a:prstTxWarp prst="textNoShape">
              <a:avLst/>
            </a:prstTxWarp>
          </a:bodyPr>
          <a:lstStyle/>
          <a:p>
            <a:pPr>
              <a:spcBef>
                <a:spcPct val="0"/>
              </a:spcBef>
              <a:spcAft>
                <a:spcPct val="0"/>
              </a:spcAft>
              <a:buFontTx/>
              <a:buNone/>
            </a:pPr>
            <a:r>
              <a:rPr lang="pl-PL" sz="4000" smtClean="0">
                <a:solidFill>
                  <a:srgbClr val="002060"/>
                </a:solidFill>
              </a:rPr>
              <a:t>Pobranie dokumentów e-ZLA z PUE</a:t>
            </a:r>
          </a:p>
        </p:txBody>
      </p:sp>
      <p:pic>
        <p:nvPicPr>
          <p:cNvPr id="39940" name="Picture 2"/>
          <p:cNvPicPr>
            <a:picLocks noGrp="1" noChangeAspect="1" noChangeArrowheads="1"/>
          </p:cNvPicPr>
          <p:nvPr>
            <p:ph sz="quarter" idx="15"/>
          </p:nvPr>
        </p:nvPicPr>
        <p:blipFill>
          <a:blip r:embed="rId2"/>
          <a:srcRect/>
          <a:stretch>
            <a:fillRect/>
          </a:stretch>
        </p:blipFill>
        <p:spPr bwMode="auto">
          <a:xfrm>
            <a:off x="5905500" y="3868738"/>
            <a:ext cx="6808788" cy="2938462"/>
          </a:xfrm>
          <a:noFill/>
          <a:ln>
            <a:miter lim="800000"/>
            <a:headEnd/>
            <a:tailEnd/>
          </a:ln>
        </p:spPr>
      </p:pic>
      <p:pic>
        <p:nvPicPr>
          <p:cNvPr id="39941" name="Obraz 6" descr="http://sps.zus.ad/centrala/dok/Shared%20Documents/projekt%20eZLA/Grafika/logo-e-ZLA.PNG"/>
          <p:cNvPicPr>
            <a:picLocks noChangeAspect="1" noChangeArrowheads="1"/>
          </p:cNvPicPr>
          <p:nvPr/>
        </p:nvPicPr>
        <p:blipFill>
          <a:blip r:embed="rId3"/>
          <a:srcRect/>
          <a:stretch>
            <a:fillRect/>
          </a:stretch>
        </p:blipFill>
        <p:spPr bwMode="auto">
          <a:xfrm>
            <a:off x="10396538" y="155575"/>
            <a:ext cx="2395537" cy="903288"/>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ymbol zastępczy tekstu 1"/>
          <p:cNvSpPr>
            <a:spLocks noGrp="1"/>
          </p:cNvSpPr>
          <p:nvPr>
            <p:ph type="body" sz="quarter" idx="11"/>
          </p:nvPr>
        </p:nvSpPr>
        <p:spPr bwMode="auto">
          <a:xfrm>
            <a:off x="719138" y="4516438"/>
            <a:ext cx="5508625" cy="4105275"/>
          </a:xfrm>
          <a:noFill/>
          <a:ln>
            <a:miter lim="800000"/>
            <a:headEnd/>
            <a:tailEnd/>
          </a:ln>
        </p:spPr>
        <p:txBody>
          <a:bodyPr vert="horz" wrap="square" lIns="91440" tIns="45720" rIns="91440" bIns="45720" numCol="1" anchor="t" anchorCtr="0" compatLnSpc="1">
            <a:prstTxWarp prst="textNoShape">
              <a:avLst/>
            </a:prstTxWarp>
          </a:bodyPr>
          <a:lstStyle/>
          <a:p>
            <a:pPr>
              <a:spcBef>
                <a:spcPct val="0"/>
              </a:spcBef>
              <a:buFontTx/>
              <a:buNone/>
            </a:pPr>
            <a:r>
              <a:rPr lang="pl-PL" sz="2400" smtClean="0">
                <a:solidFill>
                  <a:schemeClr val="tx1"/>
                </a:solidFill>
              </a:rPr>
              <a:t>Podanie odpowiedniego warunku pozwoli na odnalezienie dokumentów np. z ostatniego dnia czy tygodnia (według kolumny  Data wysłania) albo dla konkretnego ubezpieczonego (według kolumny Ubezpieczony).</a:t>
            </a:r>
          </a:p>
          <a:p>
            <a:pPr>
              <a:spcBef>
                <a:spcPct val="0"/>
              </a:spcBef>
              <a:buFontTx/>
              <a:buNone/>
            </a:pPr>
            <a:endParaRPr lang="pl-PL" sz="2400" smtClean="0">
              <a:solidFill>
                <a:schemeClr val="tx1"/>
              </a:solidFill>
            </a:endParaRPr>
          </a:p>
        </p:txBody>
      </p:sp>
      <p:sp>
        <p:nvSpPr>
          <p:cNvPr id="40962" name="Symbol zastępczy tekstu 2"/>
          <p:cNvSpPr>
            <a:spLocks noGrp="1"/>
          </p:cNvSpPr>
          <p:nvPr>
            <p:ph type="body" sz="quarter" idx="12"/>
          </p:nvPr>
        </p:nvSpPr>
        <p:spPr bwMode="auto">
          <a:xfrm>
            <a:off x="741363" y="2284413"/>
            <a:ext cx="11522075" cy="1223962"/>
          </a:xfrm>
          <a:noFill/>
          <a:ln>
            <a:miter lim="800000"/>
            <a:headEnd/>
            <a:tailEnd/>
          </a:ln>
        </p:spPr>
        <p:txBody>
          <a:bodyPr vert="horz" wrap="square" lIns="91440" tIns="45720" rIns="91440" bIns="45720" numCol="1" anchor="t" anchorCtr="0" compatLnSpc="1">
            <a:prstTxWarp prst="textNoShape">
              <a:avLst/>
            </a:prstTxWarp>
          </a:bodyPr>
          <a:lstStyle/>
          <a:p>
            <a:pPr fontAlgn="base">
              <a:spcAft>
                <a:spcPct val="0"/>
              </a:spcAft>
              <a:buFontTx/>
              <a:buNone/>
            </a:pPr>
            <a:r>
              <a:rPr lang="pl-PL" sz="2400" smtClean="0"/>
              <a:t>W zależności od potrzeb, dokumenty elektroniczne można filtrować według kolumn. </a:t>
            </a:r>
          </a:p>
        </p:txBody>
      </p:sp>
      <p:sp>
        <p:nvSpPr>
          <p:cNvPr id="40963" name="Symbol zastępczy tekstu 4"/>
          <p:cNvSpPr>
            <a:spLocks noGrp="1"/>
          </p:cNvSpPr>
          <p:nvPr>
            <p:ph type="body" sz="quarter" idx="14"/>
          </p:nvPr>
        </p:nvSpPr>
        <p:spPr bwMode="auto">
          <a:xfrm>
            <a:off x="741363" y="844550"/>
            <a:ext cx="11522075" cy="1079500"/>
          </a:xfrm>
          <a:noFill/>
          <a:ln>
            <a:miter lim="800000"/>
            <a:headEnd/>
            <a:tailEnd/>
          </a:ln>
        </p:spPr>
        <p:txBody>
          <a:bodyPr vert="horz" wrap="square" lIns="91440" tIns="45720" rIns="91440" bIns="45720" numCol="1" anchor="t" anchorCtr="0" compatLnSpc="1">
            <a:prstTxWarp prst="textNoShape">
              <a:avLst/>
            </a:prstTxWarp>
          </a:bodyPr>
          <a:lstStyle/>
          <a:p>
            <a:pPr>
              <a:spcBef>
                <a:spcPct val="0"/>
              </a:spcBef>
              <a:spcAft>
                <a:spcPct val="0"/>
              </a:spcAft>
              <a:buFontTx/>
              <a:buNone/>
            </a:pPr>
            <a:r>
              <a:rPr lang="pl-PL" sz="4000" smtClean="0">
                <a:solidFill>
                  <a:srgbClr val="002060"/>
                </a:solidFill>
              </a:rPr>
              <a:t>Pobranie dokumentów e-ZLA z PUE</a:t>
            </a:r>
          </a:p>
        </p:txBody>
      </p:sp>
      <p:pic>
        <p:nvPicPr>
          <p:cNvPr id="40964" name="Picture 2"/>
          <p:cNvPicPr>
            <a:picLocks noGrp="1" noChangeAspect="1" noChangeArrowheads="1"/>
          </p:cNvPicPr>
          <p:nvPr>
            <p:ph sz="quarter" idx="15"/>
          </p:nvPr>
        </p:nvPicPr>
        <p:blipFill>
          <a:blip r:embed="rId2"/>
          <a:srcRect/>
          <a:stretch>
            <a:fillRect/>
          </a:stretch>
        </p:blipFill>
        <p:spPr bwMode="auto">
          <a:xfrm>
            <a:off x="6573838" y="4445000"/>
            <a:ext cx="5473700" cy="3970338"/>
          </a:xfrm>
          <a:noFill/>
          <a:ln>
            <a:miter lim="800000"/>
            <a:headEnd/>
            <a:tailEnd/>
          </a:ln>
        </p:spPr>
      </p:pic>
      <p:pic>
        <p:nvPicPr>
          <p:cNvPr id="40965" name="Picture 3"/>
          <p:cNvPicPr>
            <a:picLocks noChangeAspect="1" noChangeArrowheads="1"/>
          </p:cNvPicPr>
          <p:nvPr/>
        </p:nvPicPr>
        <p:blipFill>
          <a:blip r:embed="rId3"/>
          <a:srcRect/>
          <a:stretch>
            <a:fillRect/>
          </a:stretch>
        </p:blipFill>
        <p:spPr bwMode="auto">
          <a:xfrm>
            <a:off x="738188" y="3163888"/>
            <a:ext cx="7267575" cy="1038225"/>
          </a:xfrm>
          <a:prstGeom prst="rect">
            <a:avLst/>
          </a:prstGeom>
          <a:noFill/>
          <a:ln w="9525">
            <a:noFill/>
            <a:miter lim="800000"/>
            <a:headEnd/>
            <a:tailEnd/>
          </a:ln>
        </p:spPr>
      </p:pic>
      <p:pic>
        <p:nvPicPr>
          <p:cNvPr id="40966" name="Obraz 7" descr="http://sps.zus.ad/centrala/dok/Shared%20Documents/projekt%20eZLA/Grafika/logo-e-ZLA.PNG"/>
          <p:cNvPicPr>
            <a:picLocks noChangeAspect="1" noChangeArrowheads="1"/>
          </p:cNvPicPr>
          <p:nvPr/>
        </p:nvPicPr>
        <p:blipFill>
          <a:blip r:embed="rId4"/>
          <a:srcRect/>
          <a:stretch>
            <a:fillRect/>
          </a:stretch>
        </p:blipFill>
        <p:spPr bwMode="auto">
          <a:xfrm>
            <a:off x="10396538" y="155575"/>
            <a:ext cx="2395537" cy="903288"/>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ymbol zastępczy tekstu 1"/>
          <p:cNvSpPr>
            <a:spLocks noGrp="1"/>
          </p:cNvSpPr>
          <p:nvPr>
            <p:ph type="body" sz="quarter" idx="11"/>
          </p:nvPr>
        </p:nvSpPr>
        <p:spPr bwMode="auto">
          <a:xfrm>
            <a:off x="741363" y="3646488"/>
            <a:ext cx="5508625" cy="4967287"/>
          </a:xfrm>
          <a:noFill/>
          <a:ln>
            <a:miter lim="800000"/>
            <a:headEnd/>
            <a:tailEnd/>
          </a:ln>
        </p:spPr>
        <p:txBody>
          <a:bodyPr vert="horz" wrap="square" lIns="91440" tIns="45720" rIns="91440" bIns="45720" numCol="1" anchor="t" anchorCtr="0" compatLnSpc="1">
            <a:prstTxWarp prst="textNoShape">
              <a:avLst/>
            </a:prstTxWarp>
          </a:bodyPr>
          <a:lstStyle/>
          <a:p>
            <a:pPr>
              <a:spcBef>
                <a:spcPct val="0"/>
              </a:spcBef>
              <a:buFontTx/>
              <a:buNone/>
            </a:pPr>
            <a:r>
              <a:rPr lang="pl-PL" sz="2400" smtClean="0">
                <a:solidFill>
                  <a:schemeClr val="tx1"/>
                </a:solidFill>
              </a:rPr>
              <a:t>Wyeksportowany plik .xml będzie zawierał wszystkie dane ze zwolnienia lekarskiego oraz dane dotyczące podpisu elektronicznego lekarza.</a:t>
            </a:r>
          </a:p>
          <a:p>
            <a:pPr>
              <a:spcBef>
                <a:spcPct val="0"/>
              </a:spcBef>
              <a:buFontTx/>
              <a:buNone/>
            </a:pPr>
            <a:r>
              <a:rPr lang="pl-PL" sz="2400" smtClean="0">
                <a:solidFill>
                  <a:schemeClr val="tx1"/>
                </a:solidFill>
              </a:rPr>
              <a:t>Nadawana automatycznie nazwa pliku zawiera identyfikator eZLA w PUE oraz datę i dokładny czas wykonania eksportu. Nazwę można uzupełnić np. o imię i nazwisko ubezpieczonego.</a:t>
            </a:r>
          </a:p>
        </p:txBody>
      </p:sp>
      <p:sp>
        <p:nvSpPr>
          <p:cNvPr id="41986" name="Symbol zastępczy tekstu 2"/>
          <p:cNvSpPr>
            <a:spLocks noGrp="1"/>
          </p:cNvSpPr>
          <p:nvPr>
            <p:ph type="body" sz="quarter" idx="12"/>
          </p:nvPr>
        </p:nvSpPr>
        <p:spPr bwMode="auto">
          <a:xfrm>
            <a:off x="685800" y="2284413"/>
            <a:ext cx="11718925" cy="1728787"/>
          </a:xfrm>
          <a:noFill/>
          <a:ln>
            <a:miter lim="800000"/>
            <a:headEnd/>
            <a:tailEnd/>
          </a:ln>
        </p:spPr>
        <p:txBody>
          <a:bodyPr vert="horz" wrap="square" lIns="91440" tIns="45720" rIns="91440" bIns="45720" numCol="1" anchor="t" anchorCtr="0" compatLnSpc="1">
            <a:prstTxWarp prst="textNoShape">
              <a:avLst/>
            </a:prstTxWarp>
          </a:bodyPr>
          <a:lstStyle/>
          <a:p>
            <a:pPr fontAlgn="base">
              <a:spcAft>
                <a:spcPct val="0"/>
              </a:spcAft>
              <a:buFontTx/>
              <a:buNone/>
            </a:pPr>
            <a:r>
              <a:rPr lang="pl-PL" sz="2400" smtClean="0"/>
              <a:t>Po wybraniu nieobsłużonych eZLA, należy je wyeksportować i zapisać w wybranym miejscu. Eksport pojedynczego zaświadczenia  z widoku Dokumenty i wiadomości, zakładki Zaświadczenia lekarskie odbywa się w formacie XML (przycisk Eksportuj). </a:t>
            </a:r>
          </a:p>
          <a:p>
            <a:pPr fontAlgn="base">
              <a:spcAft>
                <a:spcPct val="0"/>
              </a:spcAft>
              <a:buFontTx/>
              <a:buNone/>
            </a:pPr>
            <a:endParaRPr lang="pl-PL" sz="2400" smtClean="0"/>
          </a:p>
          <a:p>
            <a:pPr fontAlgn="base">
              <a:spcAft>
                <a:spcPct val="0"/>
              </a:spcAft>
              <a:buFontTx/>
              <a:buNone/>
            </a:pPr>
            <a:r>
              <a:rPr lang="pl-PL" sz="2400" smtClean="0"/>
              <a:t> </a:t>
            </a:r>
          </a:p>
        </p:txBody>
      </p:sp>
      <p:sp>
        <p:nvSpPr>
          <p:cNvPr id="41987" name="Symbol zastępczy tekstu 4"/>
          <p:cNvSpPr>
            <a:spLocks noGrp="1"/>
          </p:cNvSpPr>
          <p:nvPr>
            <p:ph type="body" sz="quarter" idx="14"/>
          </p:nvPr>
        </p:nvSpPr>
        <p:spPr bwMode="auto">
          <a:xfrm>
            <a:off x="741363" y="844550"/>
            <a:ext cx="11522075" cy="1079500"/>
          </a:xfrm>
          <a:noFill/>
          <a:ln>
            <a:miter lim="800000"/>
            <a:headEnd/>
            <a:tailEnd/>
          </a:ln>
        </p:spPr>
        <p:txBody>
          <a:bodyPr vert="horz" wrap="square" lIns="91440" tIns="45720" rIns="91440" bIns="45720" numCol="1" anchor="t" anchorCtr="0" compatLnSpc="1">
            <a:prstTxWarp prst="textNoShape">
              <a:avLst/>
            </a:prstTxWarp>
          </a:bodyPr>
          <a:lstStyle/>
          <a:p>
            <a:pPr>
              <a:spcBef>
                <a:spcPct val="0"/>
              </a:spcBef>
              <a:spcAft>
                <a:spcPct val="0"/>
              </a:spcAft>
              <a:buFontTx/>
              <a:buNone/>
            </a:pPr>
            <a:r>
              <a:rPr lang="pl-PL" sz="4000" smtClean="0">
                <a:solidFill>
                  <a:srgbClr val="002060"/>
                </a:solidFill>
              </a:rPr>
              <a:t>Pobranie dokumentów e-ZLA z PUE</a:t>
            </a:r>
          </a:p>
        </p:txBody>
      </p:sp>
      <p:pic>
        <p:nvPicPr>
          <p:cNvPr id="41988" name="Picture 2"/>
          <p:cNvPicPr>
            <a:picLocks noGrp="1" noChangeAspect="1" noChangeArrowheads="1"/>
          </p:cNvPicPr>
          <p:nvPr>
            <p:ph sz="quarter" idx="15"/>
          </p:nvPr>
        </p:nvPicPr>
        <p:blipFill>
          <a:blip r:embed="rId2"/>
          <a:srcRect/>
          <a:stretch>
            <a:fillRect/>
          </a:stretch>
        </p:blipFill>
        <p:spPr bwMode="auto">
          <a:xfrm>
            <a:off x="6718300" y="3724275"/>
            <a:ext cx="5473700" cy="963613"/>
          </a:xfrm>
          <a:noFill/>
          <a:ln>
            <a:miter lim="800000"/>
            <a:headEnd/>
            <a:tailEnd/>
          </a:ln>
        </p:spPr>
      </p:pic>
      <p:pic>
        <p:nvPicPr>
          <p:cNvPr id="41989" name="Picture 4"/>
          <p:cNvPicPr>
            <a:picLocks noChangeAspect="1" noChangeArrowheads="1"/>
          </p:cNvPicPr>
          <p:nvPr/>
        </p:nvPicPr>
        <p:blipFill>
          <a:blip r:embed="rId3"/>
          <a:srcRect/>
          <a:stretch>
            <a:fillRect/>
          </a:stretch>
        </p:blipFill>
        <p:spPr bwMode="auto">
          <a:xfrm>
            <a:off x="9958388" y="5668963"/>
            <a:ext cx="2446337" cy="2324100"/>
          </a:xfrm>
          <a:prstGeom prst="rect">
            <a:avLst/>
          </a:prstGeom>
          <a:noFill/>
          <a:ln w="9525">
            <a:noFill/>
            <a:miter lim="800000"/>
            <a:headEnd/>
            <a:tailEnd/>
          </a:ln>
        </p:spPr>
      </p:pic>
      <p:pic>
        <p:nvPicPr>
          <p:cNvPr id="41990" name="Picture 5"/>
          <p:cNvPicPr>
            <a:picLocks noChangeAspect="1" noChangeArrowheads="1"/>
          </p:cNvPicPr>
          <p:nvPr/>
        </p:nvPicPr>
        <p:blipFill>
          <a:blip r:embed="rId4"/>
          <a:srcRect/>
          <a:stretch>
            <a:fillRect/>
          </a:stretch>
        </p:blipFill>
        <p:spPr bwMode="auto">
          <a:xfrm>
            <a:off x="7018338" y="5059363"/>
            <a:ext cx="2552700" cy="1771650"/>
          </a:xfrm>
          <a:prstGeom prst="rect">
            <a:avLst/>
          </a:prstGeom>
          <a:noFill/>
          <a:ln w="9525">
            <a:noFill/>
            <a:miter lim="800000"/>
            <a:headEnd/>
            <a:tailEnd/>
          </a:ln>
        </p:spPr>
      </p:pic>
      <p:pic>
        <p:nvPicPr>
          <p:cNvPr id="41991" name="Obraz 8" descr="http://sps.zus.ad/centrala/dok/Shared%20Documents/projekt%20eZLA/Grafika/logo-e-ZLA.PNG"/>
          <p:cNvPicPr>
            <a:picLocks noChangeAspect="1" noChangeArrowheads="1"/>
          </p:cNvPicPr>
          <p:nvPr/>
        </p:nvPicPr>
        <p:blipFill>
          <a:blip r:embed="rId5"/>
          <a:srcRect/>
          <a:stretch>
            <a:fillRect/>
          </a:stretch>
        </p:blipFill>
        <p:spPr bwMode="auto">
          <a:xfrm>
            <a:off x="10396538" y="155575"/>
            <a:ext cx="2395537" cy="903288"/>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ymbol zastępczy tekstu 1"/>
          <p:cNvSpPr>
            <a:spLocks noGrp="1"/>
          </p:cNvSpPr>
          <p:nvPr>
            <p:ph type="body" sz="quarter" idx="11"/>
          </p:nvPr>
        </p:nvSpPr>
        <p:spPr bwMode="auto">
          <a:xfrm>
            <a:off x="814388" y="3890963"/>
            <a:ext cx="5832475" cy="3455987"/>
          </a:xfrm>
          <a:noFill/>
          <a:ln>
            <a:miter lim="800000"/>
            <a:headEnd/>
            <a:tailEnd/>
          </a:ln>
        </p:spPr>
        <p:txBody>
          <a:bodyPr vert="horz" wrap="square" lIns="91440" tIns="45720" rIns="91440" bIns="45720" numCol="1" anchor="t" anchorCtr="0" compatLnSpc="1">
            <a:prstTxWarp prst="textNoShape">
              <a:avLst/>
            </a:prstTxWarp>
          </a:bodyPr>
          <a:lstStyle/>
          <a:p>
            <a:pPr>
              <a:spcBef>
                <a:spcPct val="0"/>
              </a:spcBef>
              <a:buFontTx/>
              <a:buNone/>
            </a:pPr>
            <a:r>
              <a:rPr lang="pl-PL" sz="2400" smtClean="0">
                <a:solidFill>
                  <a:schemeClr val="tx1"/>
                </a:solidFill>
              </a:rPr>
              <a:t>Należy zaznaczyć w ostatniej kolumnie, z prawej strony, check-boxy przy zwolnieniach przeznaczonych do archiwizacji, a potem kliknąć przycisk </a:t>
            </a:r>
            <a:r>
              <a:rPr lang="pl-PL" sz="2400" i="1" smtClean="0">
                <a:solidFill>
                  <a:schemeClr val="tx1"/>
                </a:solidFill>
              </a:rPr>
              <a:t>Przenieś do archiwum</a:t>
            </a:r>
            <a:r>
              <a:rPr lang="pl-PL" sz="2400" smtClean="0">
                <a:solidFill>
                  <a:schemeClr val="tx1"/>
                </a:solidFill>
              </a:rPr>
              <a:t>. </a:t>
            </a:r>
          </a:p>
          <a:p>
            <a:pPr>
              <a:spcBef>
                <a:spcPct val="0"/>
              </a:spcBef>
              <a:buFontTx/>
              <a:buNone/>
            </a:pPr>
            <a:r>
              <a:rPr lang="pl-PL" sz="2400" smtClean="0">
                <a:solidFill>
                  <a:schemeClr val="tx1"/>
                </a:solidFill>
              </a:rPr>
              <a:t>Pojawi się komunikat informujący o operacji oraz liczbie wybranych dokumentów.</a:t>
            </a:r>
          </a:p>
          <a:p>
            <a:pPr>
              <a:spcBef>
                <a:spcPct val="0"/>
              </a:spcBef>
              <a:buFontTx/>
              <a:buNone/>
            </a:pPr>
            <a:r>
              <a:rPr lang="pl-PL" sz="2400" smtClean="0">
                <a:solidFill>
                  <a:schemeClr val="tx1"/>
                </a:solidFill>
              </a:rPr>
              <a:t>Po kliknięciu OK, pojawi się następny komunikat, informujący o wyniku operacji.</a:t>
            </a:r>
          </a:p>
        </p:txBody>
      </p:sp>
      <p:sp>
        <p:nvSpPr>
          <p:cNvPr id="43010" name="Symbol zastępczy tekstu 2"/>
          <p:cNvSpPr>
            <a:spLocks noGrp="1"/>
          </p:cNvSpPr>
          <p:nvPr>
            <p:ph type="body" sz="quarter" idx="12"/>
          </p:nvPr>
        </p:nvSpPr>
        <p:spPr bwMode="auto">
          <a:xfrm>
            <a:off x="763588" y="2355850"/>
            <a:ext cx="12241212" cy="1225550"/>
          </a:xfrm>
          <a:noFill/>
          <a:ln>
            <a:miter lim="800000"/>
            <a:headEnd/>
            <a:tailEnd/>
          </a:ln>
        </p:spPr>
        <p:txBody>
          <a:bodyPr vert="horz" wrap="square" lIns="91440" tIns="45720" rIns="91440" bIns="45720" numCol="1" anchor="t" anchorCtr="0" compatLnSpc="1">
            <a:prstTxWarp prst="textNoShape">
              <a:avLst/>
            </a:prstTxWarp>
          </a:bodyPr>
          <a:lstStyle/>
          <a:p>
            <a:pPr fontAlgn="base">
              <a:spcAft>
                <a:spcPct val="0"/>
              </a:spcAft>
              <a:buFontTx/>
              <a:buNone/>
            </a:pPr>
            <a:r>
              <a:rPr lang="pl-PL" sz="2400" smtClean="0"/>
              <a:t>Po wyeksportowaniu danych, zwolnienie można przenieść do archiwum. Funkcja ta nie zastępuje archiwizacji zwolnień u płatnika składek. Służy do uporządkowania widoku dokumentów eZLA w portalu PUE.  </a:t>
            </a:r>
          </a:p>
        </p:txBody>
      </p:sp>
      <p:sp>
        <p:nvSpPr>
          <p:cNvPr id="43011" name="Symbol zastępczy tekstu 4"/>
          <p:cNvSpPr>
            <a:spLocks noGrp="1"/>
          </p:cNvSpPr>
          <p:nvPr>
            <p:ph type="body" sz="quarter" idx="14"/>
          </p:nvPr>
        </p:nvSpPr>
        <p:spPr bwMode="auto">
          <a:xfrm>
            <a:off x="741363" y="844550"/>
            <a:ext cx="11522075" cy="1079500"/>
          </a:xfrm>
          <a:noFill/>
          <a:ln>
            <a:miter lim="800000"/>
            <a:headEnd/>
            <a:tailEnd/>
          </a:ln>
        </p:spPr>
        <p:txBody>
          <a:bodyPr vert="horz" wrap="square" lIns="91440" tIns="45720" rIns="91440" bIns="45720" numCol="1" anchor="t" anchorCtr="0" compatLnSpc="1">
            <a:prstTxWarp prst="textNoShape">
              <a:avLst/>
            </a:prstTxWarp>
          </a:bodyPr>
          <a:lstStyle/>
          <a:p>
            <a:pPr>
              <a:spcBef>
                <a:spcPct val="0"/>
              </a:spcBef>
              <a:spcAft>
                <a:spcPct val="0"/>
              </a:spcAft>
              <a:buFontTx/>
              <a:buNone/>
            </a:pPr>
            <a:r>
              <a:rPr lang="pl-PL" sz="4000" smtClean="0">
                <a:solidFill>
                  <a:srgbClr val="002060"/>
                </a:solidFill>
              </a:rPr>
              <a:t>Pobranie dokumentów e-ZLA z PUE</a:t>
            </a:r>
          </a:p>
        </p:txBody>
      </p:sp>
      <p:pic>
        <p:nvPicPr>
          <p:cNvPr id="43012" name="Picture 4"/>
          <p:cNvPicPr>
            <a:picLocks noGrp="1" noChangeAspect="1" noChangeArrowheads="1"/>
          </p:cNvPicPr>
          <p:nvPr>
            <p:ph sz="quarter" idx="15"/>
          </p:nvPr>
        </p:nvPicPr>
        <p:blipFill>
          <a:blip r:embed="rId2"/>
          <a:srcRect/>
          <a:stretch>
            <a:fillRect/>
          </a:stretch>
        </p:blipFill>
        <p:spPr bwMode="auto">
          <a:xfrm>
            <a:off x="7531100" y="3363913"/>
            <a:ext cx="5473700" cy="2989262"/>
          </a:xfrm>
          <a:noFill/>
          <a:ln>
            <a:miter lim="800000"/>
            <a:headEnd/>
            <a:tailEnd/>
          </a:ln>
        </p:spPr>
      </p:pic>
      <p:pic>
        <p:nvPicPr>
          <p:cNvPr id="43013" name="Picture 6"/>
          <p:cNvPicPr>
            <a:picLocks noChangeAspect="1" noChangeArrowheads="1"/>
          </p:cNvPicPr>
          <p:nvPr/>
        </p:nvPicPr>
        <p:blipFill>
          <a:blip r:embed="rId3"/>
          <a:srcRect/>
          <a:stretch>
            <a:fillRect/>
          </a:stretch>
        </p:blipFill>
        <p:spPr bwMode="auto">
          <a:xfrm>
            <a:off x="6437313" y="6172200"/>
            <a:ext cx="4846637" cy="2049463"/>
          </a:xfrm>
          <a:prstGeom prst="rect">
            <a:avLst/>
          </a:prstGeom>
          <a:noFill/>
          <a:ln w="9525">
            <a:noFill/>
            <a:miter lim="800000"/>
            <a:headEnd/>
            <a:tailEnd/>
          </a:ln>
        </p:spPr>
      </p:pic>
      <p:pic>
        <p:nvPicPr>
          <p:cNvPr id="43014" name="Obraz 7" descr="http://sps.zus.ad/centrala/dok/Shared%20Documents/projekt%20eZLA/Grafika/logo-e-ZLA.PNG"/>
          <p:cNvPicPr>
            <a:picLocks noChangeAspect="1" noChangeArrowheads="1"/>
          </p:cNvPicPr>
          <p:nvPr/>
        </p:nvPicPr>
        <p:blipFill>
          <a:blip r:embed="rId4"/>
          <a:srcRect/>
          <a:stretch>
            <a:fillRect/>
          </a:stretch>
        </p:blipFill>
        <p:spPr bwMode="auto">
          <a:xfrm>
            <a:off x="10396538" y="155575"/>
            <a:ext cx="2395537" cy="903288"/>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ymbol zastępczy tekstu 2"/>
          <p:cNvSpPr>
            <a:spLocks noGrp="1"/>
          </p:cNvSpPr>
          <p:nvPr>
            <p:ph type="body" sz="quarter" idx="11"/>
          </p:nvPr>
        </p:nvSpPr>
        <p:spPr bwMode="auto">
          <a:xfrm>
            <a:off x="741363" y="2284413"/>
            <a:ext cx="11522075" cy="1368425"/>
          </a:xfrm>
          <a:noFill/>
          <a:ln>
            <a:miter lim="800000"/>
            <a:headEnd/>
            <a:tailEnd/>
          </a:ln>
        </p:spPr>
        <p:txBody>
          <a:bodyPr vert="horz" wrap="square" lIns="91440" tIns="45720" rIns="91440" bIns="45720" numCol="1" anchor="t" anchorCtr="0" compatLnSpc="1">
            <a:prstTxWarp prst="textNoShape">
              <a:avLst/>
            </a:prstTxWarp>
          </a:bodyPr>
          <a:lstStyle/>
          <a:p>
            <a:pPr>
              <a:spcBef>
                <a:spcPct val="0"/>
              </a:spcBef>
              <a:buFontTx/>
              <a:buNone/>
            </a:pPr>
            <a:r>
              <a:rPr lang="pl-PL" sz="2400" smtClean="0">
                <a:solidFill>
                  <a:schemeClr val="tx1"/>
                </a:solidFill>
              </a:rPr>
              <a:t>Zwolnienia przeniesione do archiwum są usunięte z bieżącego widoku, ale można je wyświetlić oraz przywrócić. Aby wyświetlić zwolnienia z archiwum, należy zaznaczyć</a:t>
            </a:r>
            <a:br>
              <a:rPr lang="pl-PL" sz="2400" smtClean="0">
                <a:solidFill>
                  <a:schemeClr val="tx1"/>
                </a:solidFill>
              </a:rPr>
            </a:br>
            <a:r>
              <a:rPr lang="pl-PL" sz="2400" smtClean="0">
                <a:solidFill>
                  <a:schemeClr val="tx1"/>
                </a:solidFill>
              </a:rPr>
              <a:t>check-box </a:t>
            </a:r>
            <a:r>
              <a:rPr lang="pl-PL" sz="2400" i="1" smtClean="0">
                <a:solidFill>
                  <a:schemeClr val="tx1"/>
                </a:solidFill>
              </a:rPr>
              <a:t>Pokazuj archiwalne</a:t>
            </a:r>
            <a:r>
              <a:rPr lang="pl-PL" sz="2400" smtClean="0">
                <a:solidFill>
                  <a:schemeClr val="tx1"/>
                </a:solidFill>
              </a:rPr>
              <a:t>.</a:t>
            </a:r>
          </a:p>
          <a:p>
            <a:pPr>
              <a:spcBef>
                <a:spcPct val="0"/>
              </a:spcBef>
              <a:buFontTx/>
              <a:buNone/>
            </a:pPr>
            <a:r>
              <a:rPr lang="pl-PL" sz="2400" smtClean="0">
                <a:solidFill>
                  <a:schemeClr val="tx1"/>
                </a:solidFill>
              </a:rPr>
              <a:t> </a:t>
            </a:r>
          </a:p>
        </p:txBody>
      </p:sp>
      <p:sp>
        <p:nvSpPr>
          <p:cNvPr id="44034" name="Symbol zastępczy tekstu 4"/>
          <p:cNvSpPr>
            <a:spLocks noGrp="1"/>
          </p:cNvSpPr>
          <p:nvPr>
            <p:ph type="body" sz="quarter" idx="13"/>
          </p:nvPr>
        </p:nvSpPr>
        <p:spPr bwMode="auto">
          <a:xfrm>
            <a:off x="525463" y="915988"/>
            <a:ext cx="9217025" cy="1152525"/>
          </a:xfrm>
          <a:noFill/>
          <a:ln>
            <a:miter lim="800000"/>
            <a:headEnd/>
            <a:tailEnd/>
          </a:ln>
        </p:spPr>
        <p:txBody>
          <a:bodyPr vert="horz" wrap="square" lIns="91440" tIns="45720" rIns="91440" bIns="45720" numCol="1" anchorCtr="0" compatLnSpc="1">
            <a:prstTxWarp prst="textNoShape">
              <a:avLst/>
            </a:prstTxWarp>
          </a:bodyPr>
          <a:lstStyle/>
          <a:p>
            <a:pPr>
              <a:spcBef>
                <a:spcPct val="0"/>
              </a:spcBef>
            </a:pPr>
            <a:r>
              <a:rPr lang="pl-PL" sz="4000" smtClean="0">
                <a:solidFill>
                  <a:srgbClr val="002060"/>
                </a:solidFill>
              </a:rPr>
              <a:t>Pobranie dokumentów e-ZLA z PUE</a:t>
            </a:r>
          </a:p>
        </p:txBody>
      </p:sp>
      <p:pic>
        <p:nvPicPr>
          <p:cNvPr id="44035" name="Picture 3"/>
          <p:cNvPicPr>
            <a:picLocks noChangeAspect="1" noChangeArrowheads="1"/>
          </p:cNvPicPr>
          <p:nvPr/>
        </p:nvPicPr>
        <p:blipFill>
          <a:blip r:embed="rId2"/>
          <a:srcRect/>
          <a:stretch>
            <a:fillRect/>
          </a:stretch>
        </p:blipFill>
        <p:spPr bwMode="auto">
          <a:xfrm>
            <a:off x="1389063" y="4371975"/>
            <a:ext cx="9091612" cy="2171700"/>
          </a:xfrm>
          <a:prstGeom prst="rect">
            <a:avLst/>
          </a:prstGeom>
          <a:noFill/>
          <a:ln w="9525">
            <a:noFill/>
            <a:miter lim="800000"/>
            <a:headEnd/>
            <a:tailEnd/>
          </a:ln>
        </p:spPr>
      </p:pic>
      <p:pic>
        <p:nvPicPr>
          <p:cNvPr id="44036" name="Obraz 5" descr="http://sps.zus.ad/centrala/dok/Shared%20Documents/projekt%20eZLA/Grafika/logo-e-ZLA.PNG"/>
          <p:cNvPicPr>
            <a:picLocks noChangeAspect="1" noChangeArrowheads="1"/>
          </p:cNvPicPr>
          <p:nvPr/>
        </p:nvPicPr>
        <p:blipFill>
          <a:blip r:embed="rId3"/>
          <a:srcRect/>
          <a:stretch>
            <a:fillRect/>
          </a:stretch>
        </p:blipFill>
        <p:spPr bwMode="auto">
          <a:xfrm>
            <a:off x="10396538" y="155575"/>
            <a:ext cx="2395537" cy="903288"/>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ymbol zastępczy tekstu 2"/>
          <p:cNvSpPr>
            <a:spLocks noGrp="1"/>
          </p:cNvSpPr>
          <p:nvPr>
            <p:ph type="body" sz="quarter" idx="11"/>
          </p:nvPr>
        </p:nvSpPr>
        <p:spPr bwMode="auto">
          <a:xfrm>
            <a:off x="741363" y="2284413"/>
            <a:ext cx="11882437" cy="720725"/>
          </a:xfrm>
          <a:noFill/>
          <a:ln>
            <a:miter lim="800000"/>
            <a:headEnd/>
            <a:tailEnd/>
          </a:ln>
        </p:spPr>
        <p:txBody>
          <a:bodyPr vert="horz" wrap="square" lIns="91440" tIns="45720" rIns="91440" bIns="45720" numCol="1" anchor="t" anchorCtr="0" compatLnSpc="1">
            <a:prstTxWarp prst="textNoShape">
              <a:avLst/>
            </a:prstTxWarp>
          </a:bodyPr>
          <a:lstStyle/>
          <a:p>
            <a:pPr>
              <a:spcBef>
                <a:spcPct val="0"/>
              </a:spcBef>
              <a:buFontTx/>
              <a:buNone/>
            </a:pPr>
            <a:r>
              <a:rPr lang="pl-PL" sz="2400" smtClean="0">
                <a:solidFill>
                  <a:schemeClr val="tx1"/>
                </a:solidFill>
              </a:rPr>
              <a:t>Zwolnienia przeniesione do archiwum  wyświetlają się kursywą i są wyszarzane.  </a:t>
            </a:r>
          </a:p>
        </p:txBody>
      </p:sp>
      <p:sp>
        <p:nvSpPr>
          <p:cNvPr id="45058" name="Symbol zastępczy tekstu 4"/>
          <p:cNvSpPr>
            <a:spLocks noGrp="1"/>
          </p:cNvSpPr>
          <p:nvPr>
            <p:ph type="body" sz="quarter" idx="13"/>
          </p:nvPr>
        </p:nvSpPr>
        <p:spPr bwMode="auto">
          <a:xfrm>
            <a:off x="525463" y="844550"/>
            <a:ext cx="9217025" cy="936625"/>
          </a:xfrm>
          <a:noFill/>
          <a:ln>
            <a:miter lim="800000"/>
            <a:headEnd/>
            <a:tailEnd/>
          </a:ln>
        </p:spPr>
        <p:txBody>
          <a:bodyPr vert="horz" wrap="square" lIns="91440" tIns="45720" rIns="91440" bIns="45720" numCol="1" anchorCtr="0" compatLnSpc="1">
            <a:prstTxWarp prst="textNoShape">
              <a:avLst/>
            </a:prstTxWarp>
          </a:bodyPr>
          <a:lstStyle/>
          <a:p>
            <a:pPr>
              <a:spcBef>
                <a:spcPct val="0"/>
              </a:spcBef>
            </a:pPr>
            <a:r>
              <a:rPr lang="pl-PL" sz="4000" smtClean="0">
                <a:solidFill>
                  <a:srgbClr val="002060"/>
                </a:solidFill>
              </a:rPr>
              <a:t>Pobranie dokumentów e-ZLA z PUE</a:t>
            </a:r>
          </a:p>
        </p:txBody>
      </p:sp>
      <p:pic>
        <p:nvPicPr>
          <p:cNvPr id="45059" name="Picture 2"/>
          <p:cNvPicPr>
            <a:picLocks noGrp="1" noChangeAspect="1" noChangeArrowheads="1"/>
          </p:cNvPicPr>
          <p:nvPr>
            <p:ph sz="quarter" idx="15"/>
          </p:nvPr>
        </p:nvPicPr>
        <p:blipFill>
          <a:blip r:embed="rId2"/>
          <a:srcRect/>
          <a:stretch>
            <a:fillRect/>
          </a:stretch>
        </p:blipFill>
        <p:spPr bwMode="auto">
          <a:xfrm>
            <a:off x="3189288" y="3292475"/>
            <a:ext cx="6481762" cy="4427538"/>
          </a:xfrm>
          <a:noFill/>
          <a:ln>
            <a:miter lim="800000"/>
            <a:headEnd/>
            <a:tailEnd/>
          </a:ln>
        </p:spPr>
      </p:pic>
      <p:pic>
        <p:nvPicPr>
          <p:cNvPr id="45060" name="Obraz 5" descr="http://sps.zus.ad/centrala/dok/Shared%20Documents/projekt%20eZLA/Grafika/logo-e-ZLA.PNG"/>
          <p:cNvPicPr>
            <a:picLocks noChangeAspect="1" noChangeArrowheads="1"/>
          </p:cNvPicPr>
          <p:nvPr/>
        </p:nvPicPr>
        <p:blipFill>
          <a:blip r:embed="rId3"/>
          <a:srcRect/>
          <a:stretch>
            <a:fillRect/>
          </a:stretch>
        </p:blipFill>
        <p:spPr bwMode="auto">
          <a:xfrm>
            <a:off x="10396538" y="155575"/>
            <a:ext cx="2395537" cy="903288"/>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ymbol zastępczy tekstu 2"/>
          <p:cNvSpPr>
            <a:spLocks noGrp="1"/>
          </p:cNvSpPr>
          <p:nvPr>
            <p:ph type="body" sz="quarter" idx="11"/>
          </p:nvPr>
        </p:nvSpPr>
        <p:spPr bwMode="auto">
          <a:xfrm>
            <a:off x="741363" y="2284413"/>
            <a:ext cx="11522075" cy="1223962"/>
          </a:xfrm>
          <a:noFill/>
          <a:ln>
            <a:miter lim="800000"/>
            <a:headEnd/>
            <a:tailEnd/>
          </a:ln>
        </p:spPr>
        <p:txBody>
          <a:bodyPr vert="horz" wrap="square" lIns="91440" tIns="45720" rIns="91440" bIns="45720" numCol="1" anchor="t" anchorCtr="0" compatLnSpc="1">
            <a:prstTxWarp prst="textNoShape">
              <a:avLst/>
            </a:prstTxWarp>
          </a:bodyPr>
          <a:lstStyle/>
          <a:p>
            <a:pPr>
              <a:spcBef>
                <a:spcPct val="0"/>
              </a:spcBef>
              <a:buFontTx/>
              <a:buNone/>
            </a:pPr>
            <a:r>
              <a:rPr lang="pl-PL" sz="2400" smtClean="0">
                <a:solidFill>
                  <a:schemeClr val="tx1"/>
                </a:solidFill>
              </a:rPr>
              <a:t>Po zaznaczeniu check-boxów z prawej strony i naciśnięciu przycisku </a:t>
            </a:r>
            <a:r>
              <a:rPr lang="pl-PL" sz="2400" i="1" smtClean="0">
                <a:solidFill>
                  <a:schemeClr val="tx1"/>
                </a:solidFill>
              </a:rPr>
              <a:t>Przywróć z archiwum </a:t>
            </a:r>
            <a:r>
              <a:rPr lang="pl-PL" sz="2400" smtClean="0">
                <a:solidFill>
                  <a:schemeClr val="tx1"/>
                </a:solidFill>
              </a:rPr>
              <a:t>oraz zaakceptowaniu komunikatu, zwolnienia będą ponownie dostępne w zakładce.   </a:t>
            </a:r>
          </a:p>
        </p:txBody>
      </p:sp>
      <p:sp>
        <p:nvSpPr>
          <p:cNvPr id="46082" name="Symbol zastępczy tekstu 4"/>
          <p:cNvSpPr>
            <a:spLocks noGrp="1"/>
          </p:cNvSpPr>
          <p:nvPr>
            <p:ph type="body" sz="quarter" idx="13"/>
          </p:nvPr>
        </p:nvSpPr>
        <p:spPr bwMode="auto">
          <a:xfrm>
            <a:off x="741363" y="915988"/>
            <a:ext cx="9217025" cy="1008062"/>
          </a:xfrm>
          <a:noFill/>
          <a:ln>
            <a:miter lim="800000"/>
            <a:headEnd/>
            <a:tailEnd/>
          </a:ln>
        </p:spPr>
        <p:txBody>
          <a:bodyPr vert="horz" wrap="square" lIns="91440" tIns="45720" rIns="91440" bIns="45720" numCol="1" anchorCtr="0" compatLnSpc="1">
            <a:prstTxWarp prst="textNoShape">
              <a:avLst/>
            </a:prstTxWarp>
          </a:bodyPr>
          <a:lstStyle/>
          <a:p>
            <a:pPr>
              <a:spcBef>
                <a:spcPct val="0"/>
              </a:spcBef>
            </a:pPr>
            <a:r>
              <a:rPr lang="pl-PL" sz="4800" smtClean="0"/>
              <a:t>Pobranie dokumentów e-ZLA z PUE</a:t>
            </a:r>
          </a:p>
        </p:txBody>
      </p:sp>
      <p:pic>
        <p:nvPicPr>
          <p:cNvPr id="46083" name="Picture 2"/>
          <p:cNvPicPr>
            <a:picLocks noGrp="1" noChangeAspect="1" noChangeArrowheads="1"/>
          </p:cNvPicPr>
          <p:nvPr>
            <p:ph sz="quarter" idx="15"/>
          </p:nvPr>
        </p:nvPicPr>
        <p:blipFill>
          <a:blip r:embed="rId2"/>
          <a:srcRect/>
          <a:stretch>
            <a:fillRect/>
          </a:stretch>
        </p:blipFill>
        <p:spPr bwMode="auto">
          <a:xfrm>
            <a:off x="381000" y="3595688"/>
            <a:ext cx="8569325" cy="4260850"/>
          </a:xfrm>
          <a:noFill/>
          <a:ln>
            <a:miter lim="800000"/>
            <a:headEnd/>
            <a:tailEnd/>
          </a:ln>
        </p:spPr>
      </p:pic>
      <p:sp>
        <p:nvSpPr>
          <p:cNvPr id="6" name="Strzałka w górę 5"/>
          <p:cNvSpPr/>
          <p:nvPr/>
        </p:nvSpPr>
        <p:spPr>
          <a:xfrm>
            <a:off x="5710238" y="7685088"/>
            <a:ext cx="484187" cy="977900"/>
          </a:xfrm>
          <a:prstGeom prst="upArrow">
            <a:avLst/>
          </a:prstGeom>
          <a:solidFill>
            <a:schemeClr val="accent1"/>
          </a:solidFill>
          <a:ln w="12700" cap="flat">
            <a:no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spcFirstLastPara="1" lIns="50800" tIns="50800" rIns="50800" bIns="50800" spcCol="38100" anchor="ctr">
            <a:spAutoFit/>
          </a:bodyPr>
          <a:lstStyle/>
          <a:p>
            <a:pPr algn="ctr" fontAlgn="auto" latinLnBrk="1" hangingPunct="0">
              <a:spcBef>
                <a:spcPts val="0"/>
              </a:spcBef>
              <a:spcAft>
                <a:spcPts val="0"/>
              </a:spcAft>
              <a:defRPr/>
            </a:pPr>
            <a:endParaRPr lang="pl-PL" sz="2400" kern="0">
              <a:solidFill>
                <a:srgbClr val="FFFFFF"/>
              </a:solidFill>
              <a:latin typeface="+mn-lt"/>
              <a:cs typeface="+mn-cs"/>
            </a:endParaRPr>
          </a:p>
        </p:txBody>
      </p:sp>
      <p:pic>
        <p:nvPicPr>
          <p:cNvPr id="46085" name="Picture 3"/>
          <p:cNvPicPr>
            <a:picLocks noChangeAspect="1" noChangeArrowheads="1"/>
          </p:cNvPicPr>
          <p:nvPr/>
        </p:nvPicPr>
        <p:blipFill>
          <a:blip r:embed="rId3"/>
          <a:srcRect/>
          <a:stretch>
            <a:fillRect/>
          </a:stretch>
        </p:blipFill>
        <p:spPr bwMode="auto">
          <a:xfrm>
            <a:off x="7340600" y="5740400"/>
            <a:ext cx="5567363" cy="3273425"/>
          </a:xfrm>
          <a:prstGeom prst="rect">
            <a:avLst/>
          </a:prstGeom>
          <a:noFill/>
          <a:ln w="9525">
            <a:noFill/>
            <a:miter lim="800000"/>
            <a:headEnd/>
            <a:tailEnd/>
          </a:ln>
        </p:spPr>
      </p:pic>
      <p:pic>
        <p:nvPicPr>
          <p:cNvPr id="46086" name="Obraz 7" descr="http://sps.zus.ad/centrala/dok/Shared%20Documents/projekt%20eZLA/Grafika/logo-e-ZLA.PNG"/>
          <p:cNvPicPr>
            <a:picLocks noChangeAspect="1" noChangeArrowheads="1"/>
          </p:cNvPicPr>
          <p:nvPr/>
        </p:nvPicPr>
        <p:blipFill>
          <a:blip r:embed="rId4"/>
          <a:srcRect/>
          <a:stretch>
            <a:fillRect/>
          </a:stretch>
        </p:blipFill>
        <p:spPr bwMode="auto">
          <a:xfrm>
            <a:off x="10396538" y="155575"/>
            <a:ext cx="2395537" cy="903288"/>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hape 38"/>
          <p:cNvSpPr txBox="1">
            <a:spLocks/>
          </p:cNvSpPr>
          <p:nvPr/>
        </p:nvSpPr>
        <p:spPr bwMode="auto">
          <a:xfrm>
            <a:off x="676275" y="720725"/>
            <a:ext cx="10464800" cy="1130300"/>
          </a:xfrm>
          <a:prstGeom prst="rect">
            <a:avLst/>
          </a:prstGeom>
          <a:noFill/>
          <a:ln w="9525">
            <a:noFill/>
            <a:miter lim="800000"/>
            <a:headEnd/>
            <a:tailEnd/>
          </a:ln>
        </p:spPr>
        <p:txBody>
          <a:bodyPr/>
          <a:lstStyle/>
          <a:p>
            <a:r>
              <a:rPr lang="pl-PL" sz="4000" b="1">
                <a:solidFill>
                  <a:srgbClr val="002774"/>
                </a:solidFill>
                <a:latin typeface="Calibri" pitchFamily="34" charset="0"/>
                <a:ea typeface="Lato Bold"/>
                <a:cs typeface="Lato Bold"/>
                <a:sym typeface="Lato Bold"/>
              </a:rPr>
              <a:t> Ważne terminy wynikające z przepisów</a:t>
            </a:r>
          </a:p>
        </p:txBody>
      </p:sp>
      <p:grpSp>
        <p:nvGrpSpPr>
          <p:cNvPr id="17410" name="Grupa 8"/>
          <p:cNvGrpSpPr>
            <a:grpSpLocks/>
          </p:cNvGrpSpPr>
          <p:nvPr/>
        </p:nvGrpSpPr>
        <p:grpSpPr bwMode="auto">
          <a:xfrm>
            <a:off x="558800" y="6029325"/>
            <a:ext cx="2798763" cy="503238"/>
            <a:chOff x="8527589" y="2206042"/>
            <a:chExt cx="2798559" cy="1898418"/>
          </a:xfrm>
        </p:grpSpPr>
        <p:sp>
          <p:nvSpPr>
            <p:cNvPr id="10" name="Prostokąt 9"/>
            <p:cNvSpPr/>
            <p:nvPr/>
          </p:nvSpPr>
          <p:spPr>
            <a:xfrm>
              <a:off x="8527589" y="2206042"/>
              <a:ext cx="2798559" cy="189841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1" name="Prostokąt 10"/>
            <p:cNvSpPr/>
            <p:nvPr/>
          </p:nvSpPr>
          <p:spPr>
            <a:xfrm>
              <a:off x="8527589" y="2206042"/>
              <a:ext cx="1839779" cy="189841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0" tIns="0" rIns="0" bIns="0" spcCol="1270" anchor="ctr"/>
            <a:lstStyle/>
            <a:p>
              <a:pPr marL="0" lvl="1" indent="0" defTabSz="1066800" fontAlgn="auto">
                <a:lnSpc>
                  <a:spcPct val="90000"/>
                </a:lnSpc>
                <a:spcAft>
                  <a:spcPct val="15000"/>
                </a:spcAft>
                <a:defRPr/>
              </a:pPr>
              <a:endParaRPr lang="pl-PL" sz="2400" dirty="0">
                <a:solidFill>
                  <a:srgbClr val="002774"/>
                </a:solidFill>
              </a:endParaRPr>
            </a:p>
          </p:txBody>
        </p:sp>
      </p:grpSp>
      <p:sp>
        <p:nvSpPr>
          <p:cNvPr id="17411" name="Prostokąt 11"/>
          <p:cNvSpPr>
            <a:spLocks noChangeArrowheads="1"/>
          </p:cNvSpPr>
          <p:nvPr/>
        </p:nvSpPr>
        <p:spPr bwMode="auto">
          <a:xfrm>
            <a:off x="2208213" y="2349500"/>
            <a:ext cx="9021762" cy="1200150"/>
          </a:xfrm>
          <a:prstGeom prst="rect">
            <a:avLst/>
          </a:prstGeom>
          <a:noFill/>
          <a:ln w="9525">
            <a:noFill/>
            <a:miter lim="800000"/>
            <a:headEnd/>
            <a:tailEnd/>
          </a:ln>
        </p:spPr>
        <p:txBody>
          <a:bodyPr>
            <a:spAutoFit/>
          </a:bodyPr>
          <a:lstStyle/>
          <a:p>
            <a:r>
              <a:rPr lang="pl-PL" sz="2400" b="1">
                <a:solidFill>
                  <a:srgbClr val="002774"/>
                </a:solidFill>
                <a:latin typeface="Calibri" pitchFamily="34" charset="0"/>
              </a:rPr>
              <a:t>Od 1 stycznia 2016 r. </a:t>
            </a:r>
          </a:p>
          <a:p>
            <a:r>
              <a:rPr lang="pl-PL" sz="2400">
                <a:solidFill>
                  <a:srgbClr val="002774"/>
                </a:solidFill>
                <a:latin typeface="Calibri" pitchFamily="34" charset="0"/>
              </a:rPr>
              <a:t>lekarze mają możliwość wystawiania zaświadczeń lekarskich w formie dokumentu elektronicznego</a:t>
            </a:r>
          </a:p>
        </p:txBody>
      </p:sp>
      <p:pic>
        <p:nvPicPr>
          <p:cNvPr id="17412" name="Picture 2" descr="\\zasoby\Wspolny\GPR_WWZ\fotolia_kupione\wykrzyknik.png"/>
          <p:cNvPicPr>
            <a:picLocks noChangeAspect="1" noChangeArrowheads="1"/>
          </p:cNvPicPr>
          <p:nvPr/>
        </p:nvPicPr>
        <p:blipFill>
          <a:blip r:embed="rId2"/>
          <a:srcRect/>
          <a:stretch>
            <a:fillRect/>
          </a:stretch>
        </p:blipFill>
        <p:spPr bwMode="auto">
          <a:xfrm>
            <a:off x="225425" y="2295525"/>
            <a:ext cx="2506663" cy="2506663"/>
          </a:xfrm>
          <a:prstGeom prst="rect">
            <a:avLst/>
          </a:prstGeom>
          <a:noFill/>
          <a:ln w="9525">
            <a:noFill/>
            <a:miter lim="800000"/>
            <a:headEnd/>
            <a:tailEnd/>
          </a:ln>
        </p:spPr>
      </p:pic>
      <p:pic>
        <p:nvPicPr>
          <p:cNvPr id="17413" name="Picture 2" descr="\\zasoby\Wspolny\GPR_WWZ\fotolia_kupione\wykrzyknik.png"/>
          <p:cNvPicPr>
            <a:picLocks noChangeAspect="1" noChangeArrowheads="1"/>
          </p:cNvPicPr>
          <p:nvPr/>
        </p:nvPicPr>
        <p:blipFill>
          <a:blip r:embed="rId2"/>
          <a:srcRect/>
          <a:stretch>
            <a:fillRect/>
          </a:stretch>
        </p:blipFill>
        <p:spPr bwMode="auto">
          <a:xfrm>
            <a:off x="225425" y="4025900"/>
            <a:ext cx="2506663" cy="2506663"/>
          </a:xfrm>
          <a:prstGeom prst="rect">
            <a:avLst/>
          </a:prstGeom>
          <a:noFill/>
          <a:ln w="9525">
            <a:noFill/>
            <a:miter lim="800000"/>
            <a:headEnd/>
            <a:tailEnd/>
          </a:ln>
        </p:spPr>
      </p:pic>
      <p:pic>
        <p:nvPicPr>
          <p:cNvPr id="17414" name="Picture 2" descr="\\zasoby\Wspolny\GPR_WWZ\fotolia_kupione\wykrzyknik.png"/>
          <p:cNvPicPr>
            <a:picLocks noChangeAspect="1" noChangeArrowheads="1"/>
          </p:cNvPicPr>
          <p:nvPr/>
        </p:nvPicPr>
        <p:blipFill>
          <a:blip r:embed="rId2"/>
          <a:srcRect/>
          <a:stretch>
            <a:fillRect/>
          </a:stretch>
        </p:blipFill>
        <p:spPr bwMode="auto">
          <a:xfrm>
            <a:off x="225425" y="5754688"/>
            <a:ext cx="2506663" cy="2508250"/>
          </a:xfrm>
          <a:prstGeom prst="rect">
            <a:avLst/>
          </a:prstGeom>
          <a:noFill/>
          <a:ln w="9525">
            <a:noFill/>
            <a:miter lim="800000"/>
            <a:headEnd/>
            <a:tailEnd/>
          </a:ln>
        </p:spPr>
      </p:pic>
      <p:sp>
        <p:nvSpPr>
          <p:cNvPr id="17415" name="Prostokąt 15"/>
          <p:cNvSpPr>
            <a:spLocks noChangeArrowheads="1"/>
          </p:cNvSpPr>
          <p:nvPr/>
        </p:nvSpPr>
        <p:spPr bwMode="auto">
          <a:xfrm>
            <a:off x="2201863" y="4200525"/>
            <a:ext cx="8661400" cy="1200150"/>
          </a:xfrm>
          <a:prstGeom prst="rect">
            <a:avLst/>
          </a:prstGeom>
          <a:noFill/>
          <a:ln w="9525">
            <a:noFill/>
            <a:miter lim="800000"/>
            <a:headEnd/>
            <a:tailEnd/>
          </a:ln>
        </p:spPr>
        <p:txBody>
          <a:bodyPr>
            <a:spAutoFit/>
          </a:bodyPr>
          <a:lstStyle/>
          <a:p>
            <a:r>
              <a:rPr lang="pl-PL" sz="2400" b="1">
                <a:solidFill>
                  <a:srgbClr val="002774"/>
                </a:solidFill>
                <a:latin typeface="Calibri" pitchFamily="34" charset="0"/>
              </a:rPr>
              <a:t>Do 30 czerwca 2018 r.</a:t>
            </a:r>
          </a:p>
          <a:p>
            <a:r>
              <a:rPr lang="pl-PL" sz="2400">
                <a:solidFill>
                  <a:srgbClr val="002774"/>
                </a:solidFill>
                <a:latin typeface="Calibri" pitchFamily="34" charset="0"/>
              </a:rPr>
              <a:t>możliwość wystawiania zaświadczeń lekarskich na dotychczasowych zasadach</a:t>
            </a:r>
          </a:p>
        </p:txBody>
      </p:sp>
      <p:sp>
        <p:nvSpPr>
          <p:cNvPr id="17416" name="Prostokąt 16"/>
          <p:cNvSpPr>
            <a:spLocks noChangeArrowheads="1"/>
          </p:cNvSpPr>
          <p:nvPr/>
        </p:nvSpPr>
        <p:spPr bwMode="auto">
          <a:xfrm>
            <a:off x="2208213" y="6192838"/>
            <a:ext cx="6502400" cy="830262"/>
          </a:xfrm>
          <a:prstGeom prst="rect">
            <a:avLst/>
          </a:prstGeom>
          <a:noFill/>
          <a:ln w="9525">
            <a:noFill/>
            <a:miter lim="800000"/>
            <a:headEnd/>
            <a:tailEnd/>
          </a:ln>
        </p:spPr>
        <p:txBody>
          <a:bodyPr>
            <a:spAutoFit/>
          </a:bodyPr>
          <a:lstStyle/>
          <a:p>
            <a:r>
              <a:rPr lang="pl-PL" sz="2400" b="1">
                <a:solidFill>
                  <a:srgbClr val="002774"/>
                </a:solidFill>
                <a:latin typeface="Calibri" pitchFamily="34" charset="0"/>
              </a:rPr>
              <a:t>Od 1 lipca 2018 r.</a:t>
            </a:r>
          </a:p>
          <a:p>
            <a:r>
              <a:rPr lang="pl-PL" sz="2400">
                <a:solidFill>
                  <a:srgbClr val="002774"/>
                </a:solidFill>
                <a:latin typeface="Calibri" pitchFamily="34" charset="0"/>
              </a:rPr>
              <a:t>tylko elektroniczne zwolnienia lekarskie</a:t>
            </a:r>
          </a:p>
        </p:txBody>
      </p:sp>
      <p:pic>
        <p:nvPicPr>
          <p:cNvPr id="18" name="Obraz 17"/>
          <p:cNvPicPr>
            <a:picLocks noChangeAspect="1"/>
          </p:cNvPicPr>
          <p:nvPr/>
        </p:nvPicPr>
        <p:blipFill>
          <a:blip r:embed="rId3">
            <a:duotone>
              <a:schemeClr val="bg2">
                <a:shade val="45000"/>
                <a:satMod val="135000"/>
              </a:schemeClr>
              <a:prstClr val="white"/>
            </a:duotone>
            <a:extLst>
              <a:ext uri="{BEBA8EAE-BF5A-486C-A8C5-ECC9F3942E4B}"/>
              <a:ext uri="{28A0092B-C50C-407E-A947-70E740481C1C}"/>
            </a:extLst>
          </a:blip>
          <a:stretch>
            <a:fillRect/>
          </a:stretch>
        </p:blipFill>
        <p:spPr>
          <a:xfrm>
            <a:off x="9028828" y="5449959"/>
            <a:ext cx="2736304" cy="2736304"/>
          </a:xfrm>
          <a:prstGeom prst="rect">
            <a:avLst/>
          </a:prstGeom>
          <a:solidFill>
            <a:schemeClr val="bg1"/>
          </a:solidFill>
        </p:spPr>
      </p:pic>
      <p:pic>
        <p:nvPicPr>
          <p:cNvPr id="17418" name="Obraz 22" descr="http://sps.zus.ad/centrala/dok/Shared%20Documents/projekt%20eZLA/Grafika/logo-e-ZLA.PNG"/>
          <p:cNvPicPr>
            <a:picLocks noChangeAspect="1" noChangeArrowheads="1"/>
          </p:cNvPicPr>
          <p:nvPr/>
        </p:nvPicPr>
        <p:blipFill>
          <a:blip r:embed="rId4"/>
          <a:srcRect/>
          <a:stretch>
            <a:fillRect/>
          </a:stretch>
        </p:blipFill>
        <p:spPr bwMode="auto">
          <a:xfrm>
            <a:off x="10396538" y="155575"/>
            <a:ext cx="2395537" cy="903288"/>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ymbol zastępczy tekstu 2"/>
          <p:cNvSpPr>
            <a:spLocks noGrp="1"/>
          </p:cNvSpPr>
          <p:nvPr>
            <p:ph type="body" sz="quarter" idx="11"/>
          </p:nvPr>
        </p:nvSpPr>
        <p:spPr bwMode="auto">
          <a:xfrm>
            <a:off x="781050" y="3005138"/>
            <a:ext cx="4464050" cy="4608512"/>
          </a:xfrm>
          <a:noFill/>
          <a:ln>
            <a:miter lim="800000"/>
            <a:headEnd/>
            <a:tailEnd/>
          </a:ln>
        </p:spPr>
        <p:txBody>
          <a:bodyPr vert="horz" wrap="square" lIns="91440" tIns="45720" rIns="91440" bIns="45720" numCol="1" anchor="t" anchorCtr="0" compatLnSpc="1">
            <a:prstTxWarp prst="textNoShape">
              <a:avLst/>
            </a:prstTxWarp>
          </a:bodyPr>
          <a:lstStyle/>
          <a:p>
            <a:pPr>
              <a:spcBef>
                <a:spcPct val="0"/>
              </a:spcBef>
              <a:buFontTx/>
              <a:buNone/>
            </a:pPr>
            <a:r>
              <a:rPr lang="pl-PL" sz="2400" smtClean="0">
                <a:solidFill>
                  <a:schemeClr val="tx1"/>
                </a:solidFill>
              </a:rPr>
              <a:t>W Panelu Płatnika, w zakładce Zaświadczenia lekarskie  widoczne są dane ze zwolnień lekarskich, po ich przetworzeniu w ZUS. </a:t>
            </a:r>
          </a:p>
          <a:p>
            <a:pPr>
              <a:spcBef>
                <a:spcPct val="0"/>
              </a:spcBef>
              <a:buFontTx/>
              <a:buNone/>
            </a:pPr>
            <a:r>
              <a:rPr lang="pl-PL" sz="2400" smtClean="0">
                <a:solidFill>
                  <a:schemeClr val="tx1"/>
                </a:solidFill>
              </a:rPr>
              <a:t>Na ogół trwa to dwa dni robocze. Standardowo prezentowane są dane za ostatnie 12 miesięcy, z możliwością zamówienia danych archiwalnych. </a:t>
            </a:r>
          </a:p>
          <a:p>
            <a:pPr>
              <a:spcBef>
                <a:spcPct val="0"/>
              </a:spcBef>
              <a:buFontTx/>
              <a:buNone/>
            </a:pPr>
            <a:r>
              <a:rPr lang="pl-PL" sz="2400" smtClean="0">
                <a:solidFill>
                  <a:schemeClr val="tx1"/>
                </a:solidFill>
              </a:rPr>
              <a:t>Płatnik nie ma możliwości usunięcia danych z tej zakładki.</a:t>
            </a:r>
          </a:p>
        </p:txBody>
      </p:sp>
      <p:sp>
        <p:nvSpPr>
          <p:cNvPr id="47106" name="Symbol zastępczy tekstu 4"/>
          <p:cNvSpPr>
            <a:spLocks noGrp="1"/>
          </p:cNvSpPr>
          <p:nvPr>
            <p:ph type="body" sz="quarter" idx="13"/>
          </p:nvPr>
        </p:nvSpPr>
        <p:spPr bwMode="auto">
          <a:xfrm>
            <a:off x="669925" y="989013"/>
            <a:ext cx="9217025" cy="719137"/>
          </a:xfrm>
          <a:noFill/>
          <a:ln>
            <a:miter lim="800000"/>
            <a:headEnd/>
            <a:tailEnd/>
          </a:ln>
        </p:spPr>
        <p:txBody>
          <a:bodyPr vert="horz" wrap="square" lIns="91440" tIns="45720" rIns="91440" bIns="45720" numCol="1" anchorCtr="0" compatLnSpc="1">
            <a:prstTxWarp prst="textNoShape">
              <a:avLst/>
            </a:prstTxWarp>
          </a:bodyPr>
          <a:lstStyle/>
          <a:p>
            <a:pPr>
              <a:spcBef>
                <a:spcPct val="0"/>
              </a:spcBef>
            </a:pPr>
            <a:r>
              <a:rPr lang="pl-PL" sz="4000" smtClean="0">
                <a:solidFill>
                  <a:srgbClr val="002060"/>
                </a:solidFill>
              </a:rPr>
              <a:t>Praca z danymi</a:t>
            </a:r>
          </a:p>
        </p:txBody>
      </p:sp>
      <p:pic>
        <p:nvPicPr>
          <p:cNvPr id="47107" name="Picture 3"/>
          <p:cNvPicPr>
            <a:picLocks noChangeAspect="1" noChangeArrowheads="1"/>
          </p:cNvPicPr>
          <p:nvPr/>
        </p:nvPicPr>
        <p:blipFill>
          <a:blip r:embed="rId2"/>
          <a:srcRect/>
          <a:stretch>
            <a:fillRect/>
          </a:stretch>
        </p:blipFill>
        <p:spPr bwMode="auto">
          <a:xfrm>
            <a:off x="5241925" y="2932113"/>
            <a:ext cx="7524750" cy="4681537"/>
          </a:xfrm>
          <a:prstGeom prst="rect">
            <a:avLst/>
          </a:prstGeom>
          <a:noFill/>
          <a:ln w="9525">
            <a:noFill/>
            <a:miter lim="800000"/>
            <a:headEnd/>
            <a:tailEnd/>
          </a:ln>
        </p:spPr>
      </p:pic>
      <p:pic>
        <p:nvPicPr>
          <p:cNvPr id="47108" name="Obraz 5" descr="http://sps.zus.ad/centrala/dok/Shared%20Documents/projekt%20eZLA/Grafika/logo-e-ZLA.PNG"/>
          <p:cNvPicPr>
            <a:picLocks noChangeAspect="1" noChangeArrowheads="1"/>
          </p:cNvPicPr>
          <p:nvPr/>
        </p:nvPicPr>
        <p:blipFill>
          <a:blip r:embed="rId3"/>
          <a:srcRect/>
          <a:stretch>
            <a:fillRect/>
          </a:stretch>
        </p:blipFill>
        <p:spPr bwMode="auto">
          <a:xfrm>
            <a:off x="10396538" y="155575"/>
            <a:ext cx="2395537" cy="903288"/>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ymbol zastępczy tekstu 2"/>
          <p:cNvSpPr>
            <a:spLocks noGrp="1"/>
          </p:cNvSpPr>
          <p:nvPr>
            <p:ph type="body" sz="quarter" idx="11"/>
          </p:nvPr>
        </p:nvSpPr>
        <p:spPr bwMode="auto">
          <a:xfrm>
            <a:off x="819150" y="3033713"/>
            <a:ext cx="3505200" cy="5400675"/>
          </a:xfrm>
          <a:noFill/>
          <a:ln>
            <a:miter lim="800000"/>
            <a:headEnd/>
            <a:tailEnd/>
          </a:ln>
        </p:spPr>
        <p:txBody>
          <a:bodyPr vert="horz" wrap="square" lIns="91440" tIns="45720" rIns="91440" bIns="45720" numCol="1" anchor="t" anchorCtr="0" compatLnSpc="1">
            <a:prstTxWarp prst="textNoShape">
              <a:avLst/>
            </a:prstTxWarp>
          </a:bodyPr>
          <a:lstStyle/>
          <a:p>
            <a:pPr marL="457200" indent="-457200">
              <a:spcBef>
                <a:spcPct val="0"/>
              </a:spcBef>
              <a:buFontTx/>
              <a:buBlip>
                <a:blip r:embed="rId2"/>
              </a:buBlip>
            </a:pPr>
            <a:r>
              <a:rPr lang="pl-PL" sz="2400" smtClean="0">
                <a:solidFill>
                  <a:schemeClr val="tx1"/>
                </a:solidFill>
              </a:rPr>
              <a:t>Wystawione, </a:t>
            </a:r>
          </a:p>
          <a:p>
            <a:pPr marL="457200" indent="-457200">
              <a:spcBef>
                <a:spcPct val="0"/>
              </a:spcBef>
              <a:buFontTx/>
              <a:buBlip>
                <a:blip r:embed="rId2"/>
              </a:buBlip>
            </a:pPr>
            <a:r>
              <a:rPr lang="pl-PL" sz="2400" smtClean="0">
                <a:solidFill>
                  <a:schemeClr val="tx1"/>
                </a:solidFill>
              </a:rPr>
              <a:t>Skorygowane, </a:t>
            </a:r>
          </a:p>
          <a:p>
            <a:pPr marL="457200" indent="-457200">
              <a:spcBef>
                <a:spcPct val="0"/>
              </a:spcBef>
              <a:buFontTx/>
              <a:buBlip>
                <a:blip r:embed="rId2"/>
              </a:buBlip>
            </a:pPr>
            <a:r>
              <a:rPr lang="pl-PL" sz="2400" smtClean="0">
                <a:solidFill>
                  <a:schemeClr val="tx1"/>
                </a:solidFill>
              </a:rPr>
              <a:t>Anulowane, </a:t>
            </a:r>
          </a:p>
          <a:p>
            <a:pPr marL="457200" indent="-457200">
              <a:spcBef>
                <a:spcPct val="0"/>
              </a:spcBef>
              <a:buFontTx/>
              <a:buBlip>
                <a:blip r:embed="rId2"/>
              </a:buBlip>
            </a:pPr>
            <a:r>
              <a:rPr lang="pl-PL" sz="2400" smtClean="0">
                <a:solidFill>
                  <a:schemeClr val="tx1"/>
                </a:solidFill>
              </a:rPr>
              <a:t>Wsteczne – do wyjaśnienia, </a:t>
            </a:r>
          </a:p>
          <a:p>
            <a:pPr marL="457200" indent="-457200">
              <a:spcBef>
                <a:spcPct val="0"/>
              </a:spcBef>
              <a:buFontTx/>
              <a:buBlip>
                <a:blip r:embed="rId2"/>
              </a:buBlip>
            </a:pPr>
            <a:r>
              <a:rPr lang="pl-PL" sz="2400" smtClean="0">
                <a:solidFill>
                  <a:schemeClr val="tx1"/>
                </a:solidFill>
              </a:rPr>
              <a:t>Wsteczne – uzasadnione medycznie, </a:t>
            </a:r>
          </a:p>
          <a:p>
            <a:pPr marL="457200" indent="-457200">
              <a:spcBef>
                <a:spcPct val="0"/>
              </a:spcBef>
              <a:buFontTx/>
              <a:buBlip>
                <a:blip r:embed="rId2"/>
              </a:buBlip>
            </a:pPr>
            <a:r>
              <a:rPr lang="pl-PL" sz="2400" smtClean="0">
                <a:solidFill>
                  <a:schemeClr val="tx1"/>
                </a:solidFill>
              </a:rPr>
              <a:t>Wsteczne – nieuzasadnione medycznie.</a:t>
            </a:r>
          </a:p>
        </p:txBody>
      </p:sp>
      <p:sp>
        <p:nvSpPr>
          <p:cNvPr id="48130" name="Symbol zastępczy tekstu 4"/>
          <p:cNvSpPr>
            <a:spLocks noGrp="1"/>
          </p:cNvSpPr>
          <p:nvPr>
            <p:ph type="body" sz="quarter" idx="13"/>
          </p:nvPr>
        </p:nvSpPr>
        <p:spPr bwMode="auto">
          <a:xfrm>
            <a:off x="669925" y="915988"/>
            <a:ext cx="9001125" cy="792162"/>
          </a:xfrm>
          <a:noFill/>
          <a:ln>
            <a:miter lim="800000"/>
            <a:headEnd/>
            <a:tailEnd/>
          </a:ln>
        </p:spPr>
        <p:txBody>
          <a:bodyPr vert="horz" wrap="square" lIns="91440" tIns="45720" rIns="91440" bIns="45720" numCol="1" anchorCtr="0" compatLnSpc="1">
            <a:prstTxWarp prst="textNoShape">
              <a:avLst/>
            </a:prstTxWarp>
          </a:bodyPr>
          <a:lstStyle/>
          <a:p>
            <a:pPr>
              <a:spcBef>
                <a:spcPct val="0"/>
              </a:spcBef>
            </a:pPr>
            <a:r>
              <a:rPr lang="pl-PL" sz="4000" smtClean="0">
                <a:solidFill>
                  <a:srgbClr val="002060"/>
                </a:solidFill>
              </a:rPr>
              <a:t>Praca z danymi</a:t>
            </a:r>
          </a:p>
        </p:txBody>
      </p:sp>
      <p:pic>
        <p:nvPicPr>
          <p:cNvPr id="48131" name="Picture 2"/>
          <p:cNvPicPr>
            <a:picLocks noChangeAspect="1" noChangeArrowheads="1"/>
          </p:cNvPicPr>
          <p:nvPr/>
        </p:nvPicPr>
        <p:blipFill>
          <a:blip r:embed="rId3"/>
          <a:srcRect/>
          <a:stretch>
            <a:fillRect/>
          </a:stretch>
        </p:blipFill>
        <p:spPr bwMode="auto">
          <a:xfrm>
            <a:off x="3694113" y="3436938"/>
            <a:ext cx="8540750" cy="3114675"/>
          </a:xfrm>
          <a:prstGeom prst="rect">
            <a:avLst/>
          </a:prstGeom>
          <a:noFill/>
          <a:ln w="9525">
            <a:noFill/>
            <a:miter lim="800000"/>
            <a:headEnd/>
            <a:tailEnd/>
          </a:ln>
        </p:spPr>
      </p:pic>
      <p:sp>
        <p:nvSpPr>
          <p:cNvPr id="2" name="pole tekstowe 1"/>
          <p:cNvSpPr txBox="1"/>
          <p:nvPr/>
        </p:nvSpPr>
        <p:spPr>
          <a:xfrm>
            <a:off x="814388" y="2349500"/>
            <a:ext cx="4978400" cy="47148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spcFirstLastPara="1" wrap="none" lIns="50800" tIns="50800" rIns="50800" bIns="50800" spcCol="38100" anchor="ctr">
            <a:spAutoFit/>
          </a:bodyPr>
          <a:lstStyle/>
          <a:p>
            <a:pPr algn="ctr" fontAlgn="auto">
              <a:spcBef>
                <a:spcPts val="0"/>
              </a:spcBef>
              <a:spcAft>
                <a:spcPts val="0"/>
              </a:spcAft>
              <a:defRPr/>
            </a:pPr>
            <a:r>
              <a:rPr lang="pl-PL" sz="2400" kern="0" dirty="0">
                <a:latin typeface="+mn-lt"/>
                <a:cs typeface="+mn-cs"/>
              </a:rPr>
              <a:t>Zwolnienia lekarskie mogą mieć status</a:t>
            </a:r>
            <a:r>
              <a:rPr lang="pl-PL" sz="2400" kern="0" dirty="0">
                <a:latin typeface="+mn-lt"/>
                <a:cs typeface="+mn-cs"/>
              </a:rPr>
              <a:t>:</a:t>
            </a:r>
            <a:endParaRPr lang="pl-PL" sz="2400" kern="0" dirty="0">
              <a:latin typeface="+mn-lt"/>
              <a:cs typeface="+mn-cs"/>
            </a:endParaRPr>
          </a:p>
        </p:txBody>
      </p:sp>
      <p:pic>
        <p:nvPicPr>
          <p:cNvPr id="48133" name="Obraz 6" descr="http://sps.zus.ad/centrala/dok/Shared%20Documents/projekt%20eZLA/Grafika/logo-e-ZLA.PNG"/>
          <p:cNvPicPr>
            <a:picLocks noChangeAspect="1" noChangeArrowheads="1"/>
          </p:cNvPicPr>
          <p:nvPr/>
        </p:nvPicPr>
        <p:blipFill>
          <a:blip r:embed="rId4"/>
          <a:srcRect/>
          <a:stretch>
            <a:fillRect/>
          </a:stretch>
        </p:blipFill>
        <p:spPr bwMode="auto">
          <a:xfrm>
            <a:off x="10396538" y="155575"/>
            <a:ext cx="2395537" cy="903288"/>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tekstu 2"/>
          <p:cNvSpPr>
            <a:spLocks noGrp="1"/>
          </p:cNvSpPr>
          <p:nvPr>
            <p:ph type="body" sz="quarter" idx="11"/>
          </p:nvPr>
        </p:nvSpPr>
        <p:spPr>
          <a:xfrm>
            <a:off x="814388" y="2284413"/>
            <a:ext cx="11449050" cy="6121400"/>
          </a:xfrm>
        </p:spPr>
        <p:txBody>
          <a:bodyPr/>
          <a:lstStyle/>
          <a:p>
            <a:pPr fontAlgn="auto">
              <a:defRPr/>
            </a:pPr>
            <a:r>
              <a:rPr lang="pl-PL" sz="2400" dirty="0">
                <a:solidFill>
                  <a:srgbClr val="002060"/>
                </a:solidFill>
              </a:rPr>
              <a:t>Objaśnienia statusów </a:t>
            </a:r>
            <a:r>
              <a:rPr lang="pl-PL" sz="2400" dirty="0" smtClean="0">
                <a:solidFill>
                  <a:srgbClr val="002060"/>
                </a:solidFill>
              </a:rPr>
              <a:t>e-ZLA </a:t>
            </a:r>
            <a:r>
              <a:rPr lang="pl-PL" sz="2400" dirty="0">
                <a:solidFill>
                  <a:srgbClr val="002060"/>
                </a:solidFill>
              </a:rPr>
              <a:t>prezentowanych na PUE ZUS</a:t>
            </a:r>
            <a:r>
              <a:rPr lang="pl-PL" sz="2400" dirty="0" smtClean="0">
                <a:solidFill>
                  <a:srgbClr val="002060"/>
                </a:solidFill>
              </a:rPr>
              <a:t>:</a:t>
            </a:r>
          </a:p>
          <a:p>
            <a:pPr fontAlgn="auto">
              <a:defRPr/>
            </a:pPr>
            <a:endParaRPr lang="pl-PL" sz="2400" dirty="0">
              <a:solidFill>
                <a:srgbClr val="002060"/>
              </a:solidFill>
            </a:endParaRPr>
          </a:p>
          <a:p>
            <a:pPr marL="457200" indent="-457200" fontAlgn="auto">
              <a:buFont typeface="Arial" panose="020B0604020202020204" pitchFamily="34" charset="0"/>
              <a:buBlip>
                <a:blip r:embed="rId2"/>
              </a:buBlip>
              <a:defRPr/>
            </a:pPr>
            <a:r>
              <a:rPr lang="pl-PL" sz="2400" b="1" dirty="0" smtClean="0">
                <a:solidFill>
                  <a:srgbClr val="002060"/>
                </a:solidFill>
              </a:rPr>
              <a:t>wystawione</a:t>
            </a:r>
            <a:r>
              <a:rPr lang="pl-PL" sz="2400" dirty="0" smtClean="0">
                <a:solidFill>
                  <a:srgbClr val="002060"/>
                </a:solidFill>
              </a:rPr>
              <a:t> </a:t>
            </a:r>
            <a:r>
              <a:rPr lang="pl-PL" sz="2400" dirty="0">
                <a:solidFill>
                  <a:srgbClr val="002060"/>
                </a:solidFill>
              </a:rPr>
              <a:t>- zaświadczenie przekazane do ZUS i dostępne w rejestrze zaświadczeń </a:t>
            </a:r>
            <a:r>
              <a:rPr lang="pl-PL" sz="2400" dirty="0" smtClean="0">
                <a:solidFill>
                  <a:srgbClr val="002060"/>
                </a:solidFill>
              </a:rPr>
              <a:t>lekarskich</a:t>
            </a:r>
          </a:p>
          <a:p>
            <a:pPr fontAlgn="auto">
              <a:defRPr/>
            </a:pPr>
            <a:endParaRPr lang="pl-PL" sz="2400" dirty="0">
              <a:solidFill>
                <a:srgbClr val="002060"/>
              </a:solidFill>
            </a:endParaRPr>
          </a:p>
          <a:p>
            <a:pPr marL="457200" indent="-457200" fontAlgn="auto">
              <a:buFont typeface="Arial" panose="020B0604020202020204" pitchFamily="34" charset="0"/>
              <a:buBlip>
                <a:blip r:embed="rId2"/>
              </a:buBlip>
              <a:defRPr/>
            </a:pPr>
            <a:r>
              <a:rPr lang="pl-PL" sz="2400" b="1" dirty="0" smtClean="0">
                <a:solidFill>
                  <a:srgbClr val="002060"/>
                </a:solidFill>
              </a:rPr>
              <a:t>skorygowane</a:t>
            </a:r>
            <a:r>
              <a:rPr lang="pl-PL" sz="2400" dirty="0" smtClean="0">
                <a:solidFill>
                  <a:srgbClr val="002060"/>
                </a:solidFill>
              </a:rPr>
              <a:t> </a:t>
            </a:r>
            <a:r>
              <a:rPr lang="pl-PL" sz="2400" dirty="0">
                <a:solidFill>
                  <a:srgbClr val="002060"/>
                </a:solidFill>
              </a:rPr>
              <a:t>- zaświadczenie, w stosunku do którego lekarz orzecznik ZUS na podstawie art. 59 ustawy z dnia 25 czerwca 1999 r. o świadczeniach pieniężnych z ubezpieczenia społecznego w razie choroby i macierzyństwa </a:t>
            </a:r>
            <a:r>
              <a:rPr lang="pl-PL" sz="2400" dirty="0" smtClean="0">
                <a:solidFill>
                  <a:srgbClr val="002060"/>
                </a:solidFill>
              </a:rPr>
              <a:t>ustalił </a:t>
            </a:r>
            <a:r>
              <a:rPr lang="pl-PL" sz="2400" dirty="0">
                <a:solidFill>
                  <a:srgbClr val="002060"/>
                </a:solidFill>
              </a:rPr>
              <a:t>wcześniejszy okres ustania niezdolności do pracy, w związku z czym wystawione przez lekarza zaświadczenie utraciło moc od daty ustalonej przez lekarza orzecznika ZUS w zaświadczeniu ZUS </a:t>
            </a:r>
            <a:r>
              <a:rPr lang="pl-PL" sz="2400" dirty="0" smtClean="0">
                <a:solidFill>
                  <a:srgbClr val="002060"/>
                </a:solidFill>
              </a:rPr>
              <a:t>ZLA/K</a:t>
            </a:r>
            <a:endParaRPr lang="pl-PL" sz="2400" dirty="0">
              <a:solidFill>
                <a:srgbClr val="002060"/>
              </a:solidFill>
            </a:endParaRPr>
          </a:p>
        </p:txBody>
      </p:sp>
      <p:sp>
        <p:nvSpPr>
          <p:cNvPr id="49154" name="Symbol zastępczy tekstu 4"/>
          <p:cNvSpPr>
            <a:spLocks noGrp="1"/>
          </p:cNvSpPr>
          <p:nvPr>
            <p:ph type="body" sz="quarter" idx="13"/>
          </p:nvPr>
        </p:nvSpPr>
        <p:spPr bwMode="auto">
          <a:xfrm>
            <a:off x="525463" y="915988"/>
            <a:ext cx="9217025" cy="720725"/>
          </a:xfrm>
          <a:noFill/>
          <a:ln>
            <a:miter lim="800000"/>
            <a:headEnd/>
            <a:tailEnd/>
          </a:ln>
        </p:spPr>
        <p:txBody>
          <a:bodyPr vert="horz" wrap="square" lIns="91440" tIns="45720" rIns="91440" bIns="45720" numCol="1" anchorCtr="0" compatLnSpc="1">
            <a:prstTxWarp prst="textNoShape">
              <a:avLst/>
            </a:prstTxWarp>
          </a:bodyPr>
          <a:lstStyle/>
          <a:p>
            <a:pPr>
              <a:spcBef>
                <a:spcPct val="0"/>
              </a:spcBef>
            </a:pPr>
            <a:r>
              <a:rPr lang="pl-PL" sz="4000" smtClean="0">
                <a:solidFill>
                  <a:srgbClr val="002060"/>
                </a:solidFill>
              </a:rPr>
              <a:t>Praca z danymi</a:t>
            </a:r>
          </a:p>
        </p:txBody>
      </p:sp>
      <p:pic>
        <p:nvPicPr>
          <p:cNvPr id="49155" name="Obraz 6" descr="http://sps.zus.ad/centrala/dok/Shared%20Documents/projekt%20eZLA/Grafika/logo-e-ZLA.PNG"/>
          <p:cNvPicPr>
            <a:picLocks noChangeAspect="1" noChangeArrowheads="1"/>
          </p:cNvPicPr>
          <p:nvPr/>
        </p:nvPicPr>
        <p:blipFill>
          <a:blip r:embed="rId3"/>
          <a:srcRect/>
          <a:stretch>
            <a:fillRect/>
          </a:stretch>
        </p:blipFill>
        <p:spPr bwMode="auto">
          <a:xfrm>
            <a:off x="10396538" y="155575"/>
            <a:ext cx="2395537" cy="903288"/>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ymbol zastępczy tekstu 2"/>
          <p:cNvSpPr>
            <a:spLocks noGrp="1"/>
          </p:cNvSpPr>
          <p:nvPr>
            <p:ph type="body" sz="quarter" idx="11"/>
          </p:nvPr>
        </p:nvSpPr>
        <p:spPr bwMode="auto">
          <a:xfrm>
            <a:off x="474663" y="5092700"/>
            <a:ext cx="3492500" cy="3240088"/>
          </a:xfrm>
          <a:noFill/>
          <a:ln>
            <a:miter lim="800000"/>
            <a:headEnd/>
            <a:tailEnd/>
          </a:ln>
        </p:spPr>
        <p:txBody>
          <a:bodyPr vert="horz" wrap="square" lIns="91440" tIns="45720" rIns="91440" bIns="45720" numCol="1" anchor="t" anchorCtr="0" compatLnSpc="1">
            <a:prstTxWarp prst="textNoShape">
              <a:avLst/>
            </a:prstTxWarp>
          </a:bodyPr>
          <a:lstStyle/>
          <a:p>
            <a:pPr>
              <a:spcBef>
                <a:spcPct val="0"/>
              </a:spcBef>
              <a:buFontTx/>
              <a:buNone/>
            </a:pPr>
            <a:r>
              <a:rPr lang="pl-PL" sz="2400" smtClean="0">
                <a:solidFill>
                  <a:schemeClr val="tx1"/>
                </a:solidFill>
              </a:rPr>
              <a:t>Dla e-ZLA o statusie </a:t>
            </a:r>
            <a:r>
              <a:rPr lang="pl-PL" sz="2400" b="1" smtClean="0">
                <a:solidFill>
                  <a:schemeClr val="tx1"/>
                </a:solidFill>
              </a:rPr>
              <a:t>Skorygowane </a:t>
            </a:r>
            <a:r>
              <a:rPr lang="pl-PL" sz="2400" smtClean="0">
                <a:solidFill>
                  <a:schemeClr val="tx1"/>
                </a:solidFill>
              </a:rPr>
              <a:t>można obejrzeć wizualizację wystawionej przez lekarza orzecznika korekty - klawisz </a:t>
            </a:r>
            <a:r>
              <a:rPr lang="pl-PL" sz="2400" i="1" smtClean="0">
                <a:solidFill>
                  <a:schemeClr val="tx1"/>
                </a:solidFill>
              </a:rPr>
              <a:t>Szczegóły ZUS ZLA/K</a:t>
            </a:r>
          </a:p>
          <a:p>
            <a:pPr>
              <a:spcBef>
                <a:spcPct val="0"/>
              </a:spcBef>
              <a:buFontTx/>
              <a:buNone/>
            </a:pPr>
            <a:endParaRPr lang="pl-PL" sz="2400" smtClean="0">
              <a:solidFill>
                <a:schemeClr val="tx1"/>
              </a:solidFill>
            </a:endParaRPr>
          </a:p>
        </p:txBody>
      </p:sp>
      <p:sp>
        <p:nvSpPr>
          <p:cNvPr id="50178" name="Symbol zastępczy tekstu 4"/>
          <p:cNvSpPr>
            <a:spLocks noGrp="1"/>
          </p:cNvSpPr>
          <p:nvPr>
            <p:ph type="body" sz="quarter" idx="13"/>
          </p:nvPr>
        </p:nvSpPr>
        <p:spPr bwMode="auto">
          <a:xfrm>
            <a:off x="669925" y="989013"/>
            <a:ext cx="9217025" cy="935037"/>
          </a:xfrm>
          <a:noFill/>
          <a:ln>
            <a:miter lim="800000"/>
            <a:headEnd/>
            <a:tailEnd/>
          </a:ln>
        </p:spPr>
        <p:txBody>
          <a:bodyPr vert="horz" wrap="square" lIns="91440" tIns="45720" rIns="91440" bIns="45720" numCol="1" anchorCtr="0" compatLnSpc="1">
            <a:prstTxWarp prst="textNoShape">
              <a:avLst/>
            </a:prstTxWarp>
          </a:bodyPr>
          <a:lstStyle/>
          <a:p>
            <a:pPr>
              <a:spcBef>
                <a:spcPct val="0"/>
              </a:spcBef>
            </a:pPr>
            <a:r>
              <a:rPr lang="pl-PL" sz="4000" smtClean="0">
                <a:solidFill>
                  <a:srgbClr val="002060"/>
                </a:solidFill>
              </a:rPr>
              <a:t>Praca z danymi</a:t>
            </a:r>
          </a:p>
        </p:txBody>
      </p:sp>
      <p:pic>
        <p:nvPicPr>
          <p:cNvPr id="50179" name="Picture 3"/>
          <p:cNvPicPr>
            <a:picLocks noChangeAspect="1" noChangeArrowheads="1"/>
          </p:cNvPicPr>
          <p:nvPr/>
        </p:nvPicPr>
        <p:blipFill>
          <a:blip r:embed="rId2"/>
          <a:srcRect/>
          <a:stretch>
            <a:fillRect/>
          </a:stretch>
        </p:blipFill>
        <p:spPr bwMode="auto">
          <a:xfrm>
            <a:off x="3967163" y="4129088"/>
            <a:ext cx="9070975" cy="4449762"/>
          </a:xfrm>
          <a:prstGeom prst="rect">
            <a:avLst/>
          </a:prstGeom>
          <a:noFill/>
          <a:ln w="9525">
            <a:noFill/>
            <a:miter lim="800000"/>
            <a:headEnd/>
            <a:tailEnd/>
          </a:ln>
        </p:spPr>
      </p:pic>
      <p:pic>
        <p:nvPicPr>
          <p:cNvPr id="50180" name="Picture 3"/>
          <p:cNvPicPr>
            <a:picLocks noChangeAspect="1" noChangeArrowheads="1"/>
          </p:cNvPicPr>
          <p:nvPr/>
        </p:nvPicPr>
        <p:blipFill>
          <a:blip r:embed="rId3"/>
          <a:srcRect/>
          <a:stretch>
            <a:fillRect/>
          </a:stretch>
        </p:blipFill>
        <p:spPr bwMode="auto">
          <a:xfrm>
            <a:off x="361950" y="2284413"/>
            <a:ext cx="7210425" cy="2152650"/>
          </a:xfrm>
          <a:prstGeom prst="rect">
            <a:avLst/>
          </a:prstGeom>
          <a:noFill/>
          <a:ln w="9525">
            <a:noFill/>
            <a:miter lim="800000"/>
            <a:headEnd/>
            <a:tailEnd/>
          </a:ln>
        </p:spPr>
      </p:pic>
      <p:pic>
        <p:nvPicPr>
          <p:cNvPr id="50181" name="Obraz 6" descr="http://sps.zus.ad/centrala/dok/Shared%20Documents/projekt%20eZLA/Grafika/logo-e-ZLA.PNG"/>
          <p:cNvPicPr>
            <a:picLocks noChangeAspect="1" noChangeArrowheads="1"/>
          </p:cNvPicPr>
          <p:nvPr/>
        </p:nvPicPr>
        <p:blipFill>
          <a:blip r:embed="rId4"/>
          <a:srcRect/>
          <a:stretch>
            <a:fillRect/>
          </a:stretch>
        </p:blipFill>
        <p:spPr bwMode="auto">
          <a:xfrm>
            <a:off x="10396538" y="155575"/>
            <a:ext cx="2395537" cy="903288"/>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tekstu 2"/>
          <p:cNvSpPr>
            <a:spLocks noGrp="1"/>
          </p:cNvSpPr>
          <p:nvPr>
            <p:ph type="body" sz="quarter" idx="11"/>
          </p:nvPr>
        </p:nvSpPr>
        <p:spPr>
          <a:xfrm>
            <a:off x="741363" y="2284413"/>
            <a:ext cx="11522075" cy="6192837"/>
          </a:xfrm>
        </p:spPr>
        <p:txBody>
          <a:bodyPr/>
          <a:lstStyle/>
          <a:p>
            <a:pPr fontAlgn="auto">
              <a:defRPr/>
            </a:pPr>
            <a:r>
              <a:rPr lang="pl-PL" sz="2400" dirty="0">
                <a:solidFill>
                  <a:schemeClr val="tx1"/>
                </a:solidFill>
              </a:rPr>
              <a:t>Objaśnienia statusów </a:t>
            </a:r>
            <a:r>
              <a:rPr lang="pl-PL" sz="2400" dirty="0" smtClean="0">
                <a:solidFill>
                  <a:schemeClr val="tx1"/>
                </a:solidFill>
              </a:rPr>
              <a:t>e-ZLA </a:t>
            </a:r>
            <a:r>
              <a:rPr lang="pl-PL" sz="2400" dirty="0">
                <a:solidFill>
                  <a:schemeClr val="tx1"/>
                </a:solidFill>
              </a:rPr>
              <a:t>prezentowanych na PUE ZUS</a:t>
            </a:r>
            <a:r>
              <a:rPr lang="pl-PL" sz="2400" dirty="0" smtClean="0">
                <a:solidFill>
                  <a:schemeClr val="tx1"/>
                </a:solidFill>
              </a:rPr>
              <a:t>:</a:t>
            </a:r>
          </a:p>
          <a:p>
            <a:pPr fontAlgn="auto">
              <a:defRPr/>
            </a:pPr>
            <a:endParaRPr lang="pl-PL" sz="2400" dirty="0">
              <a:solidFill>
                <a:schemeClr val="tx1"/>
              </a:solidFill>
            </a:endParaRPr>
          </a:p>
          <a:p>
            <a:pPr marL="457200" indent="-457200" fontAlgn="auto">
              <a:buFont typeface="Arial" panose="020B0604020202020204" pitchFamily="34" charset="0"/>
              <a:buBlip>
                <a:blip r:embed="rId2"/>
              </a:buBlip>
              <a:defRPr/>
            </a:pPr>
            <a:r>
              <a:rPr lang="pl-PL" sz="2400" b="1" dirty="0" smtClean="0">
                <a:solidFill>
                  <a:schemeClr val="tx1"/>
                </a:solidFill>
              </a:rPr>
              <a:t>anulowane</a:t>
            </a:r>
            <a:r>
              <a:rPr lang="pl-PL" sz="2400" dirty="0" smtClean="0">
                <a:solidFill>
                  <a:schemeClr val="tx1"/>
                </a:solidFill>
              </a:rPr>
              <a:t> </a:t>
            </a:r>
            <a:r>
              <a:rPr lang="pl-PL" sz="2400" dirty="0">
                <a:solidFill>
                  <a:schemeClr val="tx1"/>
                </a:solidFill>
              </a:rPr>
              <a:t>- zaświadczenie, którego nieważność została stwierdzona przez lekarza na podstawie art. 58a ustawy o świadczeniach pieniężnych z ubezpieczenia społecznego w razie choroby i macierzyństwa, w związku z popełnieniem </a:t>
            </a:r>
            <a:r>
              <a:rPr lang="pl-PL" sz="2400" dirty="0" smtClean="0">
                <a:solidFill>
                  <a:schemeClr val="tx1"/>
                </a:solidFill>
              </a:rPr>
              <a:t>błędu</a:t>
            </a:r>
          </a:p>
          <a:p>
            <a:pPr marL="457200" indent="-457200" fontAlgn="auto">
              <a:buFont typeface="Arial" panose="020B0604020202020204" pitchFamily="34" charset="0"/>
              <a:buBlip>
                <a:blip r:embed="rId2"/>
              </a:buBlip>
              <a:defRPr/>
            </a:pPr>
            <a:endParaRPr lang="pl-PL" sz="2400" dirty="0">
              <a:solidFill>
                <a:schemeClr val="tx1"/>
              </a:solidFill>
            </a:endParaRPr>
          </a:p>
          <a:p>
            <a:pPr marL="457200" indent="-457200" fontAlgn="auto">
              <a:buFont typeface="Arial" panose="020B0604020202020204" pitchFamily="34" charset="0"/>
              <a:buBlip>
                <a:blip r:embed="rId2"/>
              </a:buBlip>
              <a:defRPr/>
            </a:pPr>
            <a:r>
              <a:rPr lang="pl-PL" sz="2400" b="1" dirty="0" smtClean="0">
                <a:solidFill>
                  <a:schemeClr val="tx1"/>
                </a:solidFill>
              </a:rPr>
              <a:t>wsteczne </a:t>
            </a:r>
            <a:r>
              <a:rPr lang="pl-PL" sz="2400" b="1" dirty="0">
                <a:solidFill>
                  <a:schemeClr val="tx1"/>
                </a:solidFill>
              </a:rPr>
              <a:t>- do wyjaśnienia </a:t>
            </a:r>
            <a:r>
              <a:rPr lang="pl-PL" sz="2400" dirty="0">
                <a:solidFill>
                  <a:schemeClr val="tx1"/>
                </a:solidFill>
              </a:rPr>
              <a:t>- zaświadczenie wystawione na okres wcześniejszy niż przewidziany przez obowiązujące przepisy, w stosunku do którego prowadzone jest w Zakładzie Ubezpieczeń Społecznych postępowanie wyjaśniające w sprawie medycznego uzasadnienia wystawienia tego </a:t>
            </a:r>
            <a:r>
              <a:rPr lang="pl-PL" sz="2400" dirty="0" smtClean="0">
                <a:solidFill>
                  <a:schemeClr val="tx1"/>
                </a:solidFill>
              </a:rPr>
              <a:t>zaświadczenia</a:t>
            </a:r>
            <a:endParaRPr lang="pl-PL" sz="2400" dirty="0">
              <a:solidFill>
                <a:schemeClr val="tx1"/>
              </a:solidFill>
            </a:endParaRPr>
          </a:p>
          <a:p>
            <a:pPr fontAlgn="auto">
              <a:defRPr/>
            </a:pPr>
            <a:endParaRPr lang="pl-PL" sz="2400" dirty="0">
              <a:solidFill>
                <a:schemeClr val="tx1"/>
              </a:solidFill>
            </a:endParaRPr>
          </a:p>
        </p:txBody>
      </p:sp>
      <p:sp>
        <p:nvSpPr>
          <p:cNvPr id="51202" name="Symbol zastępczy tekstu 4"/>
          <p:cNvSpPr>
            <a:spLocks noGrp="1"/>
          </p:cNvSpPr>
          <p:nvPr>
            <p:ph type="body" sz="quarter" idx="13"/>
          </p:nvPr>
        </p:nvSpPr>
        <p:spPr bwMode="auto">
          <a:xfrm>
            <a:off x="598488" y="989013"/>
            <a:ext cx="9217025" cy="792162"/>
          </a:xfrm>
          <a:noFill/>
          <a:ln>
            <a:miter lim="800000"/>
            <a:headEnd/>
            <a:tailEnd/>
          </a:ln>
        </p:spPr>
        <p:txBody>
          <a:bodyPr vert="horz" wrap="square" lIns="91440" tIns="45720" rIns="91440" bIns="45720" numCol="1" anchorCtr="0" compatLnSpc="1">
            <a:prstTxWarp prst="textNoShape">
              <a:avLst/>
            </a:prstTxWarp>
          </a:bodyPr>
          <a:lstStyle/>
          <a:p>
            <a:pPr>
              <a:spcBef>
                <a:spcPct val="0"/>
              </a:spcBef>
            </a:pPr>
            <a:r>
              <a:rPr lang="pl-PL" sz="4000" smtClean="0">
                <a:solidFill>
                  <a:srgbClr val="002060"/>
                </a:solidFill>
              </a:rPr>
              <a:t>Praca z danymi</a:t>
            </a:r>
          </a:p>
        </p:txBody>
      </p:sp>
      <p:pic>
        <p:nvPicPr>
          <p:cNvPr id="51203" name="Obraz 6" descr="http://sps.zus.ad/centrala/dok/Shared%20Documents/projekt%20eZLA/Grafika/logo-e-ZLA.PNG"/>
          <p:cNvPicPr>
            <a:picLocks noChangeAspect="1" noChangeArrowheads="1"/>
          </p:cNvPicPr>
          <p:nvPr/>
        </p:nvPicPr>
        <p:blipFill>
          <a:blip r:embed="rId3"/>
          <a:srcRect/>
          <a:stretch>
            <a:fillRect/>
          </a:stretch>
        </p:blipFill>
        <p:spPr bwMode="auto">
          <a:xfrm>
            <a:off x="10396538" y="155575"/>
            <a:ext cx="2395537" cy="903288"/>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tekstu 2"/>
          <p:cNvSpPr>
            <a:spLocks noGrp="1"/>
          </p:cNvSpPr>
          <p:nvPr>
            <p:ph type="body" sz="quarter" idx="11"/>
          </p:nvPr>
        </p:nvSpPr>
        <p:spPr>
          <a:xfrm>
            <a:off x="741363" y="2284413"/>
            <a:ext cx="11953875" cy="6624637"/>
          </a:xfrm>
        </p:spPr>
        <p:txBody>
          <a:bodyPr/>
          <a:lstStyle/>
          <a:p>
            <a:pPr fontAlgn="auto">
              <a:defRPr/>
            </a:pPr>
            <a:r>
              <a:rPr lang="pl-PL" sz="2400" dirty="0">
                <a:solidFill>
                  <a:srgbClr val="002060"/>
                </a:solidFill>
              </a:rPr>
              <a:t>Objaśnienia statusów </a:t>
            </a:r>
            <a:r>
              <a:rPr lang="pl-PL" sz="2400" dirty="0" smtClean="0">
                <a:solidFill>
                  <a:srgbClr val="002060"/>
                </a:solidFill>
              </a:rPr>
              <a:t>e-ZLA </a:t>
            </a:r>
            <a:r>
              <a:rPr lang="pl-PL" sz="2400" dirty="0">
                <a:solidFill>
                  <a:srgbClr val="002060"/>
                </a:solidFill>
              </a:rPr>
              <a:t>prezentowanych na PUE ZUS</a:t>
            </a:r>
            <a:r>
              <a:rPr lang="pl-PL" sz="2400" dirty="0" smtClean="0">
                <a:solidFill>
                  <a:srgbClr val="002060"/>
                </a:solidFill>
              </a:rPr>
              <a:t>:</a:t>
            </a:r>
          </a:p>
          <a:p>
            <a:pPr fontAlgn="auto">
              <a:defRPr/>
            </a:pPr>
            <a:endParaRPr lang="pl-PL" sz="2400" dirty="0" smtClean="0">
              <a:solidFill>
                <a:srgbClr val="002060"/>
              </a:solidFill>
            </a:endParaRPr>
          </a:p>
          <a:p>
            <a:pPr marL="457200" indent="-457200" fontAlgn="auto">
              <a:buFont typeface="Arial" panose="020B0604020202020204" pitchFamily="34" charset="0"/>
              <a:buBlip>
                <a:blip r:embed="rId2"/>
              </a:buBlip>
              <a:defRPr/>
            </a:pPr>
            <a:r>
              <a:rPr lang="pl-PL" sz="2400" b="1" dirty="0" smtClean="0">
                <a:solidFill>
                  <a:srgbClr val="002060"/>
                </a:solidFill>
              </a:rPr>
              <a:t>wsteczne </a:t>
            </a:r>
            <a:r>
              <a:rPr lang="pl-PL" sz="2400" b="1" dirty="0">
                <a:solidFill>
                  <a:srgbClr val="002060"/>
                </a:solidFill>
              </a:rPr>
              <a:t>- uzasadnione medycznie </a:t>
            </a:r>
            <a:r>
              <a:rPr lang="pl-PL" sz="2400" dirty="0">
                <a:solidFill>
                  <a:srgbClr val="002060"/>
                </a:solidFill>
              </a:rPr>
              <a:t>- zaświadczenie wystawione na okres wcześniejszy niż przewidziany przez obowiązujące przepisy, w stosunku do którego po przeprowadzeniu postępowania wyjaśniającego w Zakładzie Ubezpieczeń Społecznych potwierdzono medyczne uzasadnienie jego </a:t>
            </a:r>
            <a:r>
              <a:rPr lang="pl-PL" sz="2400" dirty="0" smtClean="0">
                <a:solidFill>
                  <a:srgbClr val="002060"/>
                </a:solidFill>
              </a:rPr>
              <a:t>wystawienia</a:t>
            </a:r>
          </a:p>
          <a:p>
            <a:pPr fontAlgn="auto">
              <a:defRPr/>
            </a:pPr>
            <a:endParaRPr lang="pl-PL" sz="2400" dirty="0">
              <a:solidFill>
                <a:srgbClr val="002060"/>
              </a:solidFill>
            </a:endParaRPr>
          </a:p>
          <a:p>
            <a:pPr marL="457200" indent="-457200" fontAlgn="auto">
              <a:buFont typeface="Arial" panose="020B0604020202020204" pitchFamily="34" charset="0"/>
              <a:buBlip>
                <a:blip r:embed="rId2"/>
              </a:buBlip>
              <a:defRPr/>
            </a:pPr>
            <a:r>
              <a:rPr lang="pl-PL" sz="2400" b="1" dirty="0" smtClean="0">
                <a:solidFill>
                  <a:srgbClr val="002060"/>
                </a:solidFill>
              </a:rPr>
              <a:t>wsteczne </a:t>
            </a:r>
            <a:r>
              <a:rPr lang="pl-PL" sz="2400" b="1" dirty="0">
                <a:solidFill>
                  <a:srgbClr val="002060"/>
                </a:solidFill>
              </a:rPr>
              <a:t>- nieuzasadnione medycznie </a:t>
            </a:r>
            <a:r>
              <a:rPr lang="pl-PL" sz="2400" dirty="0">
                <a:solidFill>
                  <a:srgbClr val="002060"/>
                </a:solidFill>
              </a:rPr>
              <a:t>- zaświadczenie wystawione na okres wcześniejszy niż przewidziany przez obowiązujące przepisy, w stosunku do którego po przeprowadzeniu postępowania wyjaśniającego w Zakładzie Ubezpieczeń Społecznych nie potwierdzono medycznego uzasadnienia jego </a:t>
            </a:r>
            <a:r>
              <a:rPr lang="pl-PL" sz="2400" dirty="0" smtClean="0">
                <a:solidFill>
                  <a:srgbClr val="002060"/>
                </a:solidFill>
              </a:rPr>
              <a:t>wystawienia</a:t>
            </a:r>
            <a:endParaRPr lang="pl-PL" sz="2400" dirty="0">
              <a:solidFill>
                <a:srgbClr val="002060"/>
              </a:solidFill>
            </a:endParaRPr>
          </a:p>
          <a:p>
            <a:pPr marL="342900" indent="-342900" fontAlgn="auto">
              <a:buFont typeface="Arial" panose="020B0604020202020204" pitchFamily="34" charset="0"/>
              <a:buBlip>
                <a:blip r:embed="rId2"/>
              </a:buBlip>
              <a:defRPr/>
            </a:pPr>
            <a:endParaRPr lang="pl-PL" sz="2400" dirty="0"/>
          </a:p>
        </p:txBody>
      </p:sp>
      <p:sp>
        <p:nvSpPr>
          <p:cNvPr id="52226" name="Symbol zastępczy tekstu 4"/>
          <p:cNvSpPr>
            <a:spLocks noGrp="1"/>
          </p:cNvSpPr>
          <p:nvPr>
            <p:ph type="body" sz="quarter" idx="13"/>
          </p:nvPr>
        </p:nvSpPr>
        <p:spPr bwMode="auto">
          <a:xfrm>
            <a:off x="598488" y="915988"/>
            <a:ext cx="9217025" cy="936625"/>
          </a:xfrm>
          <a:noFill/>
          <a:ln>
            <a:miter lim="800000"/>
            <a:headEnd/>
            <a:tailEnd/>
          </a:ln>
        </p:spPr>
        <p:txBody>
          <a:bodyPr vert="horz" wrap="square" lIns="91440" tIns="45720" rIns="91440" bIns="45720" numCol="1" anchorCtr="0" compatLnSpc="1">
            <a:prstTxWarp prst="textNoShape">
              <a:avLst/>
            </a:prstTxWarp>
          </a:bodyPr>
          <a:lstStyle/>
          <a:p>
            <a:pPr>
              <a:spcBef>
                <a:spcPct val="0"/>
              </a:spcBef>
            </a:pPr>
            <a:r>
              <a:rPr lang="pl-PL" sz="4000" smtClean="0"/>
              <a:t>Praca z danymi</a:t>
            </a:r>
          </a:p>
        </p:txBody>
      </p:sp>
      <p:pic>
        <p:nvPicPr>
          <p:cNvPr id="52227" name="Obraz 6" descr="http://sps.zus.ad/centrala/dok/Shared%20Documents/projekt%20eZLA/Grafika/logo-e-ZLA.PNG"/>
          <p:cNvPicPr>
            <a:picLocks noChangeAspect="1" noChangeArrowheads="1"/>
          </p:cNvPicPr>
          <p:nvPr/>
        </p:nvPicPr>
        <p:blipFill>
          <a:blip r:embed="rId3"/>
          <a:srcRect/>
          <a:stretch>
            <a:fillRect/>
          </a:stretch>
        </p:blipFill>
        <p:spPr bwMode="auto">
          <a:xfrm>
            <a:off x="10396538" y="155575"/>
            <a:ext cx="2395537" cy="903288"/>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tekstu 2"/>
          <p:cNvSpPr>
            <a:spLocks noGrp="1"/>
          </p:cNvSpPr>
          <p:nvPr>
            <p:ph type="body" sz="quarter" idx="11"/>
          </p:nvPr>
        </p:nvSpPr>
        <p:spPr>
          <a:xfrm>
            <a:off x="741363" y="2284413"/>
            <a:ext cx="7129462" cy="6192837"/>
          </a:xfrm>
        </p:spPr>
        <p:txBody>
          <a:bodyPr/>
          <a:lstStyle/>
          <a:p>
            <a:pPr fontAlgn="auto">
              <a:defRPr/>
            </a:pPr>
            <a:r>
              <a:rPr lang="pl-PL" sz="2400" b="1" dirty="0">
                <a:solidFill>
                  <a:srgbClr val="002060"/>
                </a:solidFill>
              </a:rPr>
              <a:t>Poprawienie błędów </a:t>
            </a:r>
            <a:r>
              <a:rPr lang="pl-PL" sz="2400" dirty="0">
                <a:solidFill>
                  <a:srgbClr val="002060"/>
                </a:solidFill>
              </a:rPr>
              <a:t>w elektronicznym zwolnieniu lekarskim wymaga wystawienia w formie elektronicznej</a:t>
            </a:r>
            <a:r>
              <a:rPr lang="pl-PL" sz="2400" dirty="0" smtClean="0">
                <a:solidFill>
                  <a:srgbClr val="002060"/>
                </a:solidFill>
              </a:rPr>
              <a:t>:</a:t>
            </a:r>
          </a:p>
          <a:p>
            <a:pPr fontAlgn="auto">
              <a:defRPr/>
            </a:pPr>
            <a:endParaRPr lang="pl-PL" sz="2400" dirty="0">
              <a:solidFill>
                <a:srgbClr val="002060"/>
              </a:solidFill>
            </a:endParaRPr>
          </a:p>
          <a:p>
            <a:pPr marL="457200" indent="-457200" fontAlgn="auto">
              <a:buFont typeface="+mj-lt"/>
              <a:buAutoNum type="arabicPeriod"/>
              <a:defRPr/>
            </a:pPr>
            <a:r>
              <a:rPr lang="pl-PL" sz="2400" dirty="0" smtClean="0">
                <a:solidFill>
                  <a:srgbClr val="002060"/>
                </a:solidFill>
              </a:rPr>
              <a:t>informacji </a:t>
            </a:r>
            <a:r>
              <a:rPr lang="pl-PL" sz="2400" dirty="0">
                <a:solidFill>
                  <a:srgbClr val="002060"/>
                </a:solidFill>
              </a:rPr>
              <a:t>o stwierdzeniu nieważności zaświadczenia lekarskiego, w którym został popełniony </a:t>
            </a:r>
            <a:r>
              <a:rPr lang="pl-PL" sz="2400" dirty="0" smtClean="0">
                <a:solidFill>
                  <a:srgbClr val="002060"/>
                </a:solidFill>
              </a:rPr>
              <a:t>błąd (tzw. anulowania), </a:t>
            </a:r>
          </a:p>
          <a:p>
            <a:pPr fontAlgn="auto">
              <a:defRPr/>
            </a:pPr>
            <a:r>
              <a:rPr lang="pl-PL" sz="2400" dirty="0">
                <a:solidFill>
                  <a:srgbClr val="002060"/>
                </a:solidFill>
              </a:rPr>
              <a:t>a</a:t>
            </a:r>
            <a:r>
              <a:rPr lang="pl-PL" sz="2400" dirty="0" smtClean="0">
                <a:solidFill>
                  <a:srgbClr val="002060"/>
                </a:solidFill>
              </a:rPr>
              <a:t>lbo</a:t>
            </a:r>
          </a:p>
          <a:p>
            <a:pPr marL="457200" indent="-457200" fontAlgn="auto">
              <a:buFont typeface="+mj-lt"/>
              <a:buAutoNum type="arabicPeriod" startAt="2"/>
              <a:defRPr/>
            </a:pPr>
            <a:r>
              <a:rPr lang="pl-PL" sz="2400" dirty="0" smtClean="0">
                <a:solidFill>
                  <a:srgbClr val="002060"/>
                </a:solidFill>
              </a:rPr>
              <a:t>informacji</a:t>
            </a:r>
            <a:r>
              <a:rPr lang="pl-PL" sz="2400" dirty="0">
                <a:solidFill>
                  <a:srgbClr val="002060"/>
                </a:solidFill>
              </a:rPr>
              <a:t>, o której mowa w pkt 1, oraz nowego (poprawnego) zaświadczenia lekarskiego</a:t>
            </a:r>
            <a:r>
              <a:rPr lang="pl-PL" sz="2400" dirty="0" smtClean="0">
                <a:solidFill>
                  <a:srgbClr val="002060"/>
                </a:solidFill>
              </a:rPr>
              <a:t>,</a:t>
            </a:r>
          </a:p>
          <a:p>
            <a:pPr fontAlgn="auto">
              <a:defRPr/>
            </a:pPr>
            <a:endParaRPr lang="pl-PL" sz="2400" dirty="0">
              <a:solidFill>
                <a:srgbClr val="002060"/>
              </a:solidFill>
            </a:endParaRPr>
          </a:p>
          <a:p>
            <a:pPr fontAlgn="auto">
              <a:defRPr/>
            </a:pPr>
            <a:r>
              <a:rPr lang="pl-PL" sz="2400" dirty="0" smtClean="0">
                <a:solidFill>
                  <a:srgbClr val="002060"/>
                </a:solidFill>
              </a:rPr>
              <a:t>- </a:t>
            </a:r>
            <a:r>
              <a:rPr lang="pl-PL" sz="2400" dirty="0">
                <a:solidFill>
                  <a:srgbClr val="002060"/>
                </a:solidFill>
              </a:rPr>
              <a:t>podpisanych z wykorzystaniem </a:t>
            </a:r>
            <a:r>
              <a:rPr lang="pl-PL" sz="2400" dirty="0" smtClean="0">
                <a:solidFill>
                  <a:srgbClr val="002060"/>
                </a:solidFill>
              </a:rPr>
              <a:t> kwalifikowanego podpisu elektronicznego, certyfikatu z ZUS  lub </a:t>
            </a:r>
            <a:r>
              <a:rPr lang="pl-PL" sz="2400" dirty="0">
                <a:solidFill>
                  <a:srgbClr val="002060"/>
                </a:solidFill>
              </a:rPr>
              <a:t>profilu zaufanego </a:t>
            </a:r>
            <a:r>
              <a:rPr lang="pl-PL" sz="2400" dirty="0" err="1">
                <a:solidFill>
                  <a:srgbClr val="002060"/>
                </a:solidFill>
              </a:rPr>
              <a:t>ePUAP</a:t>
            </a:r>
            <a:r>
              <a:rPr lang="pl-PL" sz="2400" dirty="0">
                <a:solidFill>
                  <a:srgbClr val="002060"/>
                </a:solidFill>
              </a:rPr>
              <a:t>.</a:t>
            </a:r>
          </a:p>
        </p:txBody>
      </p:sp>
      <p:sp>
        <p:nvSpPr>
          <p:cNvPr id="53250" name="Symbol zastępczy tekstu 4"/>
          <p:cNvSpPr>
            <a:spLocks noGrp="1"/>
          </p:cNvSpPr>
          <p:nvPr>
            <p:ph type="body" sz="quarter" idx="13"/>
          </p:nvPr>
        </p:nvSpPr>
        <p:spPr bwMode="auto">
          <a:xfrm>
            <a:off x="598488" y="844550"/>
            <a:ext cx="9217025" cy="863600"/>
          </a:xfrm>
          <a:noFill/>
          <a:ln>
            <a:miter lim="800000"/>
            <a:headEnd/>
            <a:tailEnd/>
          </a:ln>
        </p:spPr>
        <p:txBody>
          <a:bodyPr vert="horz" wrap="square" lIns="91440" tIns="45720" rIns="91440" bIns="45720" numCol="1" anchorCtr="0" compatLnSpc="1">
            <a:prstTxWarp prst="textNoShape">
              <a:avLst/>
            </a:prstTxWarp>
          </a:bodyPr>
          <a:lstStyle/>
          <a:p>
            <a:pPr>
              <a:spcBef>
                <a:spcPct val="0"/>
              </a:spcBef>
            </a:pPr>
            <a:r>
              <a:rPr lang="pl-PL" sz="4000" smtClean="0">
                <a:solidFill>
                  <a:srgbClr val="002060"/>
                </a:solidFill>
              </a:rPr>
              <a:t>Praca z danymi</a:t>
            </a:r>
          </a:p>
        </p:txBody>
      </p:sp>
      <p:pic>
        <p:nvPicPr>
          <p:cNvPr id="53251" name="Picture 2" descr="\\zasoby\Wspolny\GPR_WWZ\fotolia_kupione\Fotolia_110778727_XXL.jpg"/>
          <p:cNvPicPr>
            <a:picLocks noChangeAspect="1" noChangeArrowheads="1"/>
          </p:cNvPicPr>
          <p:nvPr/>
        </p:nvPicPr>
        <p:blipFill>
          <a:blip r:embed="rId2"/>
          <a:srcRect/>
          <a:stretch>
            <a:fillRect/>
          </a:stretch>
        </p:blipFill>
        <p:spPr bwMode="auto">
          <a:xfrm>
            <a:off x="8015288" y="3868738"/>
            <a:ext cx="4138612" cy="2663825"/>
          </a:xfrm>
          <a:prstGeom prst="rect">
            <a:avLst/>
          </a:prstGeom>
          <a:noFill/>
          <a:ln w="9525">
            <a:noFill/>
            <a:miter lim="800000"/>
            <a:headEnd/>
            <a:tailEnd/>
          </a:ln>
        </p:spPr>
      </p:pic>
      <p:pic>
        <p:nvPicPr>
          <p:cNvPr id="53252" name="Obraz 7" descr="http://sps.zus.ad/centrala/dok/Shared%20Documents/projekt%20eZLA/Grafika/logo-e-ZLA.PNG"/>
          <p:cNvPicPr>
            <a:picLocks noChangeAspect="1" noChangeArrowheads="1"/>
          </p:cNvPicPr>
          <p:nvPr/>
        </p:nvPicPr>
        <p:blipFill>
          <a:blip r:embed="rId3"/>
          <a:srcRect/>
          <a:stretch>
            <a:fillRect/>
          </a:stretch>
        </p:blipFill>
        <p:spPr bwMode="auto">
          <a:xfrm>
            <a:off x="10396538" y="155575"/>
            <a:ext cx="2395537" cy="903288"/>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ymbol zastępczy tekstu 2"/>
          <p:cNvSpPr>
            <a:spLocks noGrp="1"/>
          </p:cNvSpPr>
          <p:nvPr>
            <p:ph type="body" sz="quarter" idx="11"/>
          </p:nvPr>
        </p:nvSpPr>
        <p:spPr bwMode="auto">
          <a:xfrm>
            <a:off x="741363" y="2284413"/>
            <a:ext cx="7345362" cy="6264275"/>
          </a:xfrm>
          <a:noFill/>
          <a:ln>
            <a:miter lim="800000"/>
            <a:headEnd/>
            <a:tailEnd/>
          </a:ln>
        </p:spPr>
        <p:txBody>
          <a:bodyPr vert="horz" wrap="square" lIns="91440" tIns="45720" rIns="91440" bIns="45720" numCol="1" anchor="t" anchorCtr="0" compatLnSpc="1">
            <a:prstTxWarp prst="textNoShape">
              <a:avLst/>
            </a:prstTxWarp>
          </a:bodyPr>
          <a:lstStyle/>
          <a:p>
            <a:pPr>
              <a:spcBef>
                <a:spcPct val="0"/>
              </a:spcBef>
              <a:buFontTx/>
              <a:buNone/>
            </a:pPr>
            <a:r>
              <a:rPr lang="pl-PL" sz="2400" smtClean="0">
                <a:solidFill>
                  <a:srgbClr val="002060"/>
                </a:solidFill>
              </a:rPr>
              <a:t>Jeśli lekarz anuluje elektroniczne zwolnienie lekarskie albo anuluje elektroniczne zwolnienie lekarskie i w jego miejsce wystawi nowe elektroniczne zwolnienie lekarskie, płatnik składek jest o tym powiadamiany w formie komunikatu (na portalu oraz w przypadku ustawienia subskrypcji - mailem i SMS-em). </a:t>
            </a:r>
          </a:p>
          <a:p>
            <a:pPr>
              <a:spcBef>
                <a:spcPct val="0"/>
              </a:spcBef>
              <a:buFontTx/>
              <a:buNone/>
            </a:pPr>
            <a:r>
              <a:rPr lang="pl-PL" sz="2400" smtClean="0">
                <a:solidFill>
                  <a:srgbClr val="002060"/>
                </a:solidFill>
              </a:rPr>
              <a:t>Zwolnienie lekarskie, które zostało anulowane, w zakładce „Zaświadczenia lekarskie" zmienia swój status na „anulowane", a użytkownik może zwizualizować dane o anulowaniu, jeśli dokument anulowania jest przetworzony w ZUS. </a:t>
            </a:r>
          </a:p>
          <a:p>
            <a:pPr>
              <a:spcBef>
                <a:spcPct val="0"/>
              </a:spcBef>
              <a:buFontTx/>
              <a:buNone/>
            </a:pPr>
            <a:r>
              <a:rPr lang="pl-PL" sz="2400" smtClean="0">
                <a:solidFill>
                  <a:srgbClr val="002060"/>
                </a:solidFill>
              </a:rPr>
              <a:t>Dokument „Anulowanie zaświadczenia lekarskiego" nie jest przekazywany płatnikowi składek. Zwolnienie wystawione w miejsce anulowanego jest dostępne w sposób standardowy. </a:t>
            </a:r>
          </a:p>
        </p:txBody>
      </p:sp>
      <p:sp>
        <p:nvSpPr>
          <p:cNvPr id="54274" name="Symbol zastępczy tekstu 4"/>
          <p:cNvSpPr>
            <a:spLocks noGrp="1"/>
          </p:cNvSpPr>
          <p:nvPr>
            <p:ph type="body" sz="quarter" idx="13"/>
          </p:nvPr>
        </p:nvSpPr>
        <p:spPr bwMode="auto">
          <a:xfrm>
            <a:off x="590550" y="1044575"/>
            <a:ext cx="9217025" cy="736600"/>
          </a:xfrm>
          <a:noFill/>
          <a:ln>
            <a:miter lim="800000"/>
            <a:headEnd/>
            <a:tailEnd/>
          </a:ln>
        </p:spPr>
        <p:txBody>
          <a:bodyPr vert="horz" wrap="square" lIns="91440" tIns="45720" rIns="91440" bIns="45720" numCol="1" anchorCtr="0" compatLnSpc="1">
            <a:prstTxWarp prst="textNoShape">
              <a:avLst/>
            </a:prstTxWarp>
          </a:bodyPr>
          <a:lstStyle/>
          <a:p>
            <a:pPr>
              <a:spcBef>
                <a:spcPct val="0"/>
              </a:spcBef>
            </a:pPr>
            <a:r>
              <a:rPr lang="pl-PL" sz="4800" smtClean="0"/>
              <a:t>Praca z danymi</a:t>
            </a:r>
          </a:p>
        </p:txBody>
      </p:sp>
      <p:pic>
        <p:nvPicPr>
          <p:cNvPr id="54275" name="Picture 2" descr="\\zasoby\Wspolny\GPR_WWZ\fotolia_kupione\Fotolia_110778727_XXL.jpg"/>
          <p:cNvPicPr>
            <a:picLocks noChangeAspect="1" noChangeArrowheads="1"/>
          </p:cNvPicPr>
          <p:nvPr/>
        </p:nvPicPr>
        <p:blipFill>
          <a:blip r:embed="rId2"/>
          <a:srcRect/>
          <a:stretch>
            <a:fillRect/>
          </a:stretch>
        </p:blipFill>
        <p:spPr bwMode="auto">
          <a:xfrm>
            <a:off x="8374063" y="3868738"/>
            <a:ext cx="4140200" cy="2663825"/>
          </a:xfrm>
          <a:prstGeom prst="rect">
            <a:avLst/>
          </a:prstGeom>
          <a:noFill/>
          <a:ln w="9525">
            <a:noFill/>
            <a:miter lim="800000"/>
            <a:headEnd/>
            <a:tailEnd/>
          </a:ln>
        </p:spPr>
      </p:pic>
      <p:pic>
        <p:nvPicPr>
          <p:cNvPr id="54276" name="Obraz 7" descr="http://sps.zus.ad/centrala/dok/Shared%20Documents/projekt%20eZLA/Grafika/logo-e-ZLA.PNG"/>
          <p:cNvPicPr>
            <a:picLocks noChangeAspect="1" noChangeArrowheads="1"/>
          </p:cNvPicPr>
          <p:nvPr/>
        </p:nvPicPr>
        <p:blipFill>
          <a:blip r:embed="rId3"/>
          <a:srcRect/>
          <a:stretch>
            <a:fillRect/>
          </a:stretch>
        </p:blipFill>
        <p:spPr bwMode="auto">
          <a:xfrm>
            <a:off x="10396538" y="155575"/>
            <a:ext cx="2395537" cy="903288"/>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ymbol zastępczy tekstu 2"/>
          <p:cNvSpPr>
            <a:spLocks noGrp="1"/>
          </p:cNvSpPr>
          <p:nvPr>
            <p:ph type="body" sz="quarter" idx="11"/>
          </p:nvPr>
        </p:nvSpPr>
        <p:spPr bwMode="auto">
          <a:xfrm>
            <a:off x="741363" y="2284413"/>
            <a:ext cx="11522075" cy="1728787"/>
          </a:xfrm>
          <a:noFill/>
          <a:ln>
            <a:miter lim="800000"/>
            <a:headEnd/>
            <a:tailEnd/>
          </a:ln>
        </p:spPr>
        <p:txBody>
          <a:bodyPr vert="horz" wrap="square" lIns="91440" tIns="45720" rIns="91440" bIns="45720" numCol="1" anchor="t" anchorCtr="0" compatLnSpc="1">
            <a:prstTxWarp prst="textNoShape">
              <a:avLst/>
            </a:prstTxWarp>
          </a:bodyPr>
          <a:lstStyle/>
          <a:p>
            <a:pPr>
              <a:spcBef>
                <a:spcPct val="0"/>
              </a:spcBef>
              <a:buFontTx/>
              <a:buNone/>
            </a:pPr>
            <a:r>
              <a:rPr lang="pl-PL" sz="2400" smtClean="0">
                <a:solidFill>
                  <a:schemeClr val="tx1"/>
                </a:solidFill>
              </a:rPr>
              <a:t>Zwolnienia lekarskie dla ubezpieczonych płatnika można filtrować. Można równocześnie ustawić kilka reguł, tak aby wyfiltrować tylko takie zwolnienia, które są potrzebne np. do eksportu danych.</a:t>
            </a:r>
          </a:p>
          <a:p>
            <a:pPr>
              <a:spcBef>
                <a:spcPct val="0"/>
              </a:spcBef>
              <a:buFontTx/>
              <a:buNone/>
            </a:pPr>
            <a:endParaRPr lang="pl-PL" sz="2400" smtClean="0">
              <a:solidFill>
                <a:schemeClr val="tx1"/>
              </a:solidFill>
            </a:endParaRPr>
          </a:p>
        </p:txBody>
      </p:sp>
      <p:sp>
        <p:nvSpPr>
          <p:cNvPr id="55298" name="Symbol zastępczy tekstu 4"/>
          <p:cNvSpPr>
            <a:spLocks noGrp="1"/>
          </p:cNvSpPr>
          <p:nvPr>
            <p:ph type="body" sz="quarter" idx="13"/>
          </p:nvPr>
        </p:nvSpPr>
        <p:spPr bwMode="auto">
          <a:xfrm>
            <a:off x="896938" y="844550"/>
            <a:ext cx="9217025" cy="863600"/>
          </a:xfrm>
          <a:noFill/>
          <a:ln>
            <a:miter lim="800000"/>
            <a:headEnd/>
            <a:tailEnd/>
          </a:ln>
        </p:spPr>
        <p:txBody>
          <a:bodyPr vert="horz" wrap="square" lIns="91440" tIns="45720" rIns="91440" bIns="45720" numCol="1" anchorCtr="0" compatLnSpc="1">
            <a:prstTxWarp prst="textNoShape">
              <a:avLst/>
            </a:prstTxWarp>
          </a:bodyPr>
          <a:lstStyle/>
          <a:p>
            <a:pPr>
              <a:spcBef>
                <a:spcPct val="0"/>
              </a:spcBef>
            </a:pPr>
            <a:r>
              <a:rPr lang="pl-PL" sz="4000" smtClean="0"/>
              <a:t>Praca z danymi</a:t>
            </a:r>
          </a:p>
        </p:txBody>
      </p:sp>
      <p:pic>
        <p:nvPicPr>
          <p:cNvPr id="55299" name="Picture 3"/>
          <p:cNvPicPr>
            <a:picLocks noChangeAspect="1" noChangeArrowheads="1"/>
          </p:cNvPicPr>
          <p:nvPr/>
        </p:nvPicPr>
        <p:blipFill>
          <a:blip r:embed="rId2"/>
          <a:srcRect/>
          <a:stretch>
            <a:fillRect/>
          </a:stretch>
        </p:blipFill>
        <p:spPr bwMode="auto">
          <a:xfrm>
            <a:off x="454025" y="4732338"/>
            <a:ext cx="5051425" cy="3616325"/>
          </a:xfrm>
          <a:prstGeom prst="rect">
            <a:avLst/>
          </a:prstGeom>
          <a:noFill/>
          <a:ln w="9525">
            <a:noFill/>
            <a:miter lim="800000"/>
            <a:headEnd/>
            <a:tailEnd/>
          </a:ln>
        </p:spPr>
      </p:pic>
      <p:pic>
        <p:nvPicPr>
          <p:cNvPr id="55300" name="Picture 4"/>
          <p:cNvPicPr>
            <a:picLocks noChangeAspect="1" noChangeArrowheads="1"/>
          </p:cNvPicPr>
          <p:nvPr/>
        </p:nvPicPr>
        <p:blipFill>
          <a:blip r:embed="rId3"/>
          <a:srcRect/>
          <a:stretch>
            <a:fillRect/>
          </a:stretch>
        </p:blipFill>
        <p:spPr bwMode="auto">
          <a:xfrm>
            <a:off x="6640513" y="4732338"/>
            <a:ext cx="4667250" cy="3616325"/>
          </a:xfrm>
          <a:prstGeom prst="rect">
            <a:avLst/>
          </a:prstGeom>
          <a:noFill/>
          <a:ln w="9525">
            <a:noFill/>
            <a:miter lim="800000"/>
            <a:headEnd/>
            <a:tailEnd/>
          </a:ln>
        </p:spPr>
      </p:pic>
      <p:pic>
        <p:nvPicPr>
          <p:cNvPr id="55301" name="Picture 5"/>
          <p:cNvPicPr>
            <a:picLocks noChangeAspect="1" noChangeArrowheads="1"/>
          </p:cNvPicPr>
          <p:nvPr/>
        </p:nvPicPr>
        <p:blipFill>
          <a:blip r:embed="rId4"/>
          <a:srcRect/>
          <a:stretch>
            <a:fillRect/>
          </a:stretch>
        </p:blipFill>
        <p:spPr bwMode="auto">
          <a:xfrm>
            <a:off x="3694113" y="3940175"/>
            <a:ext cx="5570537" cy="639763"/>
          </a:xfrm>
          <a:prstGeom prst="rect">
            <a:avLst/>
          </a:prstGeom>
          <a:noFill/>
          <a:ln w="9525">
            <a:noFill/>
            <a:miter lim="800000"/>
            <a:headEnd/>
            <a:tailEnd/>
          </a:ln>
        </p:spPr>
      </p:pic>
      <p:pic>
        <p:nvPicPr>
          <p:cNvPr id="55302" name="Obraz 7" descr="http://sps.zus.ad/centrala/dok/Shared%20Documents/projekt%20eZLA/Grafika/logo-e-ZLA.PNG"/>
          <p:cNvPicPr>
            <a:picLocks noChangeAspect="1" noChangeArrowheads="1"/>
          </p:cNvPicPr>
          <p:nvPr/>
        </p:nvPicPr>
        <p:blipFill>
          <a:blip r:embed="rId5"/>
          <a:srcRect/>
          <a:stretch>
            <a:fillRect/>
          </a:stretch>
        </p:blipFill>
        <p:spPr bwMode="auto">
          <a:xfrm>
            <a:off x="10396538" y="155575"/>
            <a:ext cx="2395537" cy="903288"/>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ymbol zastępczy tekstu 2"/>
          <p:cNvSpPr>
            <a:spLocks noGrp="1"/>
          </p:cNvSpPr>
          <p:nvPr>
            <p:ph type="body" sz="quarter" idx="11"/>
          </p:nvPr>
        </p:nvSpPr>
        <p:spPr bwMode="auto">
          <a:xfrm>
            <a:off x="741363" y="2428875"/>
            <a:ext cx="11522075" cy="2592388"/>
          </a:xfrm>
          <a:noFill/>
          <a:ln>
            <a:miter lim="800000"/>
            <a:headEnd/>
            <a:tailEnd/>
          </a:ln>
        </p:spPr>
        <p:txBody>
          <a:bodyPr vert="horz" wrap="square" lIns="91440" tIns="45720" rIns="91440" bIns="45720" numCol="1" anchor="t" anchorCtr="0" compatLnSpc="1">
            <a:prstTxWarp prst="textNoShape">
              <a:avLst/>
            </a:prstTxWarp>
          </a:bodyPr>
          <a:lstStyle/>
          <a:p>
            <a:pPr>
              <a:spcBef>
                <a:spcPct val="0"/>
              </a:spcBef>
              <a:buFontTx/>
              <a:buNone/>
            </a:pPr>
            <a:r>
              <a:rPr lang="pl-PL" sz="2400" smtClean="0">
                <a:solidFill>
                  <a:srgbClr val="002060"/>
                </a:solidFill>
              </a:rPr>
              <a:t>Z zakładki </a:t>
            </a:r>
            <a:r>
              <a:rPr lang="pl-PL" sz="2400" i="1" smtClean="0">
                <a:solidFill>
                  <a:srgbClr val="002060"/>
                </a:solidFill>
              </a:rPr>
              <a:t>Zaświadczenia lekarskie </a:t>
            </a:r>
            <a:r>
              <a:rPr lang="pl-PL" sz="2400" smtClean="0">
                <a:solidFill>
                  <a:srgbClr val="002060"/>
                </a:solidFill>
              </a:rPr>
              <a:t>można wyeksportować dane dotyczące zaświadczenia lekarskiego (jednego lub wielu - checkbox do zaznaczania po prawej stronie), eksport odbywa się w postaci pliku w formacie .csv. Wyeksportowany plik .csv będzie zawierał wszystkie dane ze zwolnienia/zwolnień (zawartość wszystkich pól).</a:t>
            </a:r>
          </a:p>
          <a:p>
            <a:pPr>
              <a:spcBef>
                <a:spcPct val="0"/>
              </a:spcBef>
              <a:buFontTx/>
              <a:buNone/>
            </a:pPr>
            <a:endParaRPr lang="pl-PL" sz="2400" smtClean="0"/>
          </a:p>
        </p:txBody>
      </p:sp>
      <p:sp>
        <p:nvSpPr>
          <p:cNvPr id="56322" name="Symbol zastępczy tekstu 4"/>
          <p:cNvSpPr>
            <a:spLocks noGrp="1"/>
          </p:cNvSpPr>
          <p:nvPr>
            <p:ph type="body" sz="quarter" idx="13"/>
          </p:nvPr>
        </p:nvSpPr>
        <p:spPr bwMode="auto">
          <a:xfrm>
            <a:off x="741363" y="915988"/>
            <a:ext cx="9217025" cy="936625"/>
          </a:xfrm>
          <a:noFill/>
          <a:ln>
            <a:miter lim="800000"/>
            <a:headEnd/>
            <a:tailEnd/>
          </a:ln>
        </p:spPr>
        <p:txBody>
          <a:bodyPr vert="horz" wrap="square" lIns="91440" tIns="45720" rIns="91440" bIns="45720" numCol="1" anchorCtr="0" compatLnSpc="1">
            <a:prstTxWarp prst="textNoShape">
              <a:avLst/>
            </a:prstTxWarp>
          </a:bodyPr>
          <a:lstStyle/>
          <a:p>
            <a:pPr>
              <a:spcBef>
                <a:spcPct val="0"/>
              </a:spcBef>
            </a:pPr>
            <a:r>
              <a:rPr lang="pl-PL" sz="4000" smtClean="0"/>
              <a:t>Praca z danymi</a:t>
            </a:r>
          </a:p>
          <a:p>
            <a:pPr>
              <a:spcBef>
                <a:spcPct val="0"/>
              </a:spcBef>
            </a:pPr>
            <a:endParaRPr lang="pl-PL" smtClean="0"/>
          </a:p>
        </p:txBody>
      </p:sp>
      <p:pic>
        <p:nvPicPr>
          <p:cNvPr id="56323" name="Picture 2"/>
          <p:cNvPicPr>
            <a:picLocks noChangeAspect="1" noChangeArrowheads="1"/>
          </p:cNvPicPr>
          <p:nvPr/>
        </p:nvPicPr>
        <p:blipFill>
          <a:blip r:embed="rId2"/>
          <a:srcRect/>
          <a:stretch>
            <a:fillRect/>
          </a:stretch>
        </p:blipFill>
        <p:spPr bwMode="auto">
          <a:xfrm>
            <a:off x="4486275" y="4445000"/>
            <a:ext cx="3008313" cy="2733675"/>
          </a:xfrm>
          <a:prstGeom prst="rect">
            <a:avLst/>
          </a:prstGeom>
          <a:noFill/>
          <a:ln w="9525">
            <a:noFill/>
            <a:miter lim="800000"/>
            <a:headEnd/>
            <a:tailEnd/>
          </a:ln>
        </p:spPr>
      </p:pic>
      <p:pic>
        <p:nvPicPr>
          <p:cNvPr id="56324" name="Obraz 5" descr="http://sps.zus.ad/centrala/dok/Shared%20Documents/projekt%20eZLA/Grafika/logo-e-ZLA.PNG"/>
          <p:cNvPicPr>
            <a:picLocks noChangeAspect="1" noChangeArrowheads="1"/>
          </p:cNvPicPr>
          <p:nvPr/>
        </p:nvPicPr>
        <p:blipFill>
          <a:blip r:embed="rId3"/>
          <a:srcRect/>
          <a:stretch>
            <a:fillRect/>
          </a:stretch>
        </p:blipFill>
        <p:spPr bwMode="auto">
          <a:xfrm>
            <a:off x="10396538" y="155575"/>
            <a:ext cx="2395537" cy="903288"/>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ymbol zastępczy tekstu 2"/>
          <p:cNvSpPr>
            <a:spLocks noGrp="1"/>
          </p:cNvSpPr>
          <p:nvPr>
            <p:ph type="body" sz="quarter" idx="12"/>
          </p:nvPr>
        </p:nvSpPr>
        <p:spPr bwMode="auto">
          <a:xfrm>
            <a:off x="741363" y="2212975"/>
            <a:ext cx="11522075" cy="576263"/>
          </a:xfrm>
          <a:noFill/>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buFontTx/>
              <a:buNone/>
            </a:pPr>
            <a:r>
              <a:rPr lang="pl-PL" sz="2800" smtClean="0"/>
              <a:t>Płatnik składek otrzymuje:</a:t>
            </a:r>
          </a:p>
        </p:txBody>
      </p:sp>
      <p:sp>
        <p:nvSpPr>
          <p:cNvPr id="5" name="Symbol zastępczy tekstu 4"/>
          <p:cNvSpPr>
            <a:spLocks noGrp="1"/>
          </p:cNvSpPr>
          <p:nvPr>
            <p:ph type="body" sz="quarter" idx="14"/>
          </p:nvPr>
        </p:nvSpPr>
        <p:spPr>
          <a:xfrm>
            <a:off x="741363" y="844550"/>
            <a:ext cx="11522075" cy="863600"/>
          </a:xfrm>
        </p:spPr>
        <p:txBody>
          <a:bodyPr/>
          <a:lstStyle/>
          <a:p>
            <a:pPr fontAlgn="auto">
              <a:defRPr/>
            </a:pPr>
            <a:r>
              <a:rPr lang="pl-PL" sz="1800" kern="1200" dirty="0">
                <a:solidFill>
                  <a:srgbClr val="000000"/>
                </a:solidFill>
                <a:latin typeface="Arial"/>
                <a:ea typeface="+mj-ea"/>
                <a:cs typeface="Arial"/>
              </a:rPr>
              <a:t> </a:t>
            </a:r>
            <a:r>
              <a:rPr lang="pl-PL" sz="4000" kern="1200" dirty="0">
                <a:solidFill>
                  <a:schemeClr val="accent4">
                    <a:lumMod val="50000"/>
                  </a:schemeClr>
                </a:solidFill>
                <a:latin typeface="+mj-lt"/>
                <a:ea typeface="+mj-ea"/>
                <a:cs typeface="Arial"/>
              </a:rPr>
              <a:t>Korzyści z wprowadzenia e-ZLA</a:t>
            </a:r>
            <a:endParaRPr lang="pl-PL" sz="4000" dirty="0">
              <a:solidFill>
                <a:schemeClr val="accent4">
                  <a:lumMod val="50000"/>
                </a:schemeClr>
              </a:solidFill>
              <a:latin typeface="+mj-lt"/>
            </a:endParaRPr>
          </a:p>
        </p:txBody>
      </p:sp>
      <p:sp>
        <p:nvSpPr>
          <p:cNvPr id="8" name="Prostokąt 7"/>
          <p:cNvSpPr/>
          <p:nvPr/>
        </p:nvSpPr>
        <p:spPr>
          <a:xfrm>
            <a:off x="846138" y="3014663"/>
            <a:ext cx="6697662" cy="4154487"/>
          </a:xfrm>
          <a:prstGeom prst="rect">
            <a:avLst/>
          </a:prstGeom>
        </p:spPr>
        <p:txBody>
          <a:bodyPr>
            <a:spAutoFit/>
          </a:bodyPr>
          <a:lstStyle/>
          <a:p>
            <a:pPr marL="285721" indent="-285721" fontAlgn="auto">
              <a:spcBef>
                <a:spcPts val="0"/>
              </a:spcBef>
              <a:spcAft>
                <a:spcPts val="0"/>
              </a:spcAft>
              <a:buFontTx/>
              <a:buBlip>
                <a:blip r:embed="rId2"/>
              </a:buBlip>
              <a:defRPr/>
            </a:pPr>
            <a:r>
              <a:rPr lang="pl-PL" sz="2400" kern="0" dirty="0">
                <a:latin typeface="+mn-lt"/>
                <a:cs typeface="+mn-cs"/>
              </a:rPr>
              <a:t>szybką </a:t>
            </a:r>
            <a:r>
              <a:rPr lang="pl-PL" sz="2400" kern="0" dirty="0">
                <a:latin typeface="+mn-lt"/>
                <a:cs typeface="+mn-cs"/>
              </a:rPr>
              <a:t>informację o zwolnieniu wystawionym </a:t>
            </a:r>
            <a:r>
              <a:rPr lang="pl-PL" sz="2400" kern="0" dirty="0">
                <a:latin typeface="+mn-lt"/>
                <a:cs typeface="+mn-cs"/>
              </a:rPr>
              <a:t>pracownikowi</a:t>
            </a:r>
          </a:p>
          <a:p>
            <a:pPr marL="285721" indent="-285721" fontAlgn="auto">
              <a:spcBef>
                <a:spcPts val="0"/>
              </a:spcBef>
              <a:spcAft>
                <a:spcPts val="0"/>
              </a:spcAft>
              <a:buFontTx/>
              <a:buBlip>
                <a:blip r:embed="rId2"/>
              </a:buBlip>
              <a:defRPr/>
            </a:pPr>
            <a:r>
              <a:rPr lang="pl-PL" sz="2400" kern="0" dirty="0">
                <a:latin typeface="+mn-lt"/>
                <a:cs typeface="+mn-cs"/>
              </a:rPr>
              <a:t>możliwość </a:t>
            </a:r>
            <a:r>
              <a:rPr lang="pl-PL" sz="2400" kern="0" dirty="0">
                <a:latin typeface="+mn-lt"/>
                <a:cs typeface="+mn-cs"/>
              </a:rPr>
              <a:t>kontroli poprawności wykorzystywania zwolnienia lekarskiego przez pracownika dla krótkich </a:t>
            </a:r>
            <a:r>
              <a:rPr lang="pl-PL" sz="2400" kern="0" dirty="0">
                <a:latin typeface="+mn-lt"/>
                <a:cs typeface="+mn-cs"/>
              </a:rPr>
              <a:t>zwolnień</a:t>
            </a:r>
          </a:p>
          <a:p>
            <a:pPr marL="285721" indent="-285721" fontAlgn="auto">
              <a:spcBef>
                <a:spcPts val="0"/>
              </a:spcBef>
              <a:spcAft>
                <a:spcPts val="0"/>
              </a:spcAft>
              <a:buFontTx/>
              <a:buBlip>
                <a:blip r:embed="rId2"/>
              </a:buBlip>
              <a:defRPr/>
            </a:pPr>
            <a:r>
              <a:rPr lang="pl-PL" sz="2400" kern="0" dirty="0">
                <a:latin typeface="+mn-lt"/>
                <a:cs typeface="+mn-cs"/>
              </a:rPr>
              <a:t>brak </a:t>
            </a:r>
            <a:r>
              <a:rPr lang="pl-PL" sz="2400" kern="0" dirty="0">
                <a:latin typeface="+mn-lt"/>
                <a:cs typeface="+mn-cs"/>
              </a:rPr>
              <a:t>konieczności sprawdzania, czy pracownik dostarczył zwolnienie w terminie </a:t>
            </a:r>
            <a:r>
              <a:rPr lang="pl-PL" sz="2400" kern="0" dirty="0">
                <a:latin typeface="+mn-lt"/>
                <a:cs typeface="+mn-cs"/>
              </a:rPr>
              <a:t>7 </a:t>
            </a:r>
            <a:r>
              <a:rPr lang="pl-PL" sz="2400" kern="0" dirty="0">
                <a:latin typeface="+mn-lt"/>
                <a:cs typeface="+mn-cs"/>
              </a:rPr>
              <a:t>dni od jego otrzymania </a:t>
            </a:r>
            <a:endParaRPr lang="pl-PL" sz="2400" kern="0" dirty="0">
              <a:latin typeface="+mn-lt"/>
              <a:cs typeface="+mn-cs"/>
            </a:endParaRPr>
          </a:p>
          <a:p>
            <a:pPr marL="285721" indent="-285721" fontAlgn="auto">
              <a:spcBef>
                <a:spcPts val="0"/>
              </a:spcBef>
              <a:spcAft>
                <a:spcPts val="0"/>
              </a:spcAft>
              <a:buFontTx/>
              <a:buBlip>
                <a:blip r:embed="rId2"/>
              </a:buBlip>
              <a:defRPr/>
            </a:pPr>
            <a:r>
              <a:rPr lang="pl-PL" sz="2400" kern="0" dirty="0">
                <a:latin typeface="+mn-lt"/>
                <a:cs typeface="+mn-cs"/>
              </a:rPr>
              <a:t>stały </a:t>
            </a:r>
            <a:r>
              <a:rPr lang="pl-PL" sz="2400" kern="0" dirty="0">
                <a:latin typeface="+mn-lt"/>
                <a:cs typeface="+mn-cs"/>
              </a:rPr>
              <a:t>dostęp do zwolnień lekarskich pracowników i możliwość eksportu zwolnień</a:t>
            </a:r>
          </a:p>
          <a:p>
            <a:pPr algn="ctr" fontAlgn="auto">
              <a:spcBef>
                <a:spcPts val="0"/>
              </a:spcBef>
              <a:spcAft>
                <a:spcPts val="0"/>
              </a:spcAft>
              <a:defRPr/>
            </a:pPr>
            <a:endParaRPr lang="pl-PL" sz="2400" kern="0" dirty="0">
              <a:latin typeface="+mn-lt"/>
              <a:cs typeface="+mn-cs"/>
            </a:endParaRPr>
          </a:p>
        </p:txBody>
      </p:sp>
      <p:sp>
        <p:nvSpPr>
          <p:cNvPr id="18436" name="Prostokąt 8"/>
          <p:cNvSpPr>
            <a:spLocks noChangeArrowheads="1"/>
          </p:cNvSpPr>
          <p:nvPr/>
        </p:nvSpPr>
        <p:spPr bwMode="auto">
          <a:xfrm>
            <a:off x="8878888" y="6172200"/>
            <a:ext cx="2720975" cy="647700"/>
          </a:xfrm>
          <a:prstGeom prst="rect">
            <a:avLst/>
          </a:prstGeom>
          <a:noFill/>
          <a:ln w="9525">
            <a:noFill/>
            <a:miter lim="800000"/>
            <a:headEnd/>
            <a:tailEnd/>
          </a:ln>
        </p:spPr>
        <p:txBody>
          <a:bodyPr wrap="none">
            <a:spAutoFit/>
          </a:bodyPr>
          <a:lstStyle/>
          <a:p>
            <a:pPr algn="ctr"/>
            <a:r>
              <a:rPr lang="pl-PL">
                <a:latin typeface="Calibri" pitchFamily="34" charset="0"/>
              </a:rPr>
              <a:t>dla płatników</a:t>
            </a:r>
          </a:p>
        </p:txBody>
      </p:sp>
      <p:pic>
        <p:nvPicPr>
          <p:cNvPr id="18437" name="Obraz 12" descr="http://sps.zus.ad/centrala/dok/Shared%20Documents/projekt%20eZLA/Grafika/logo-e-ZLA.PNG"/>
          <p:cNvPicPr>
            <a:picLocks noChangeAspect="1" noChangeArrowheads="1"/>
          </p:cNvPicPr>
          <p:nvPr/>
        </p:nvPicPr>
        <p:blipFill>
          <a:blip r:embed="rId3"/>
          <a:srcRect/>
          <a:stretch>
            <a:fillRect/>
          </a:stretch>
        </p:blipFill>
        <p:spPr bwMode="auto">
          <a:xfrm>
            <a:off x="10396538" y="155575"/>
            <a:ext cx="2395537" cy="903288"/>
          </a:xfrm>
          <a:prstGeom prst="rect">
            <a:avLst/>
          </a:prstGeom>
          <a:noFill/>
          <a:ln w="9525">
            <a:noFill/>
            <a:miter lim="800000"/>
            <a:headEnd/>
            <a:tailEnd/>
          </a:ln>
        </p:spPr>
      </p:pic>
      <p:pic>
        <p:nvPicPr>
          <p:cNvPr id="18438" name="Symbol zastępczy zawartości 9" descr="\\zasoby\Wspolny\GPR_WWZ\fotolia_kupione\Fotolia_176059524_L.jpg"/>
          <p:cNvPicPr>
            <a:picLocks noGrp="1"/>
          </p:cNvPicPr>
          <p:nvPr>
            <p:ph sz="quarter" idx="15"/>
          </p:nvPr>
        </p:nvPicPr>
        <p:blipFill>
          <a:blip r:embed="rId4"/>
          <a:srcRect l="23215" r="15559"/>
          <a:stretch>
            <a:fillRect/>
          </a:stretch>
        </p:blipFill>
        <p:spPr bwMode="auto">
          <a:xfrm>
            <a:off x="8231188" y="2339975"/>
            <a:ext cx="3743325" cy="3832225"/>
          </a:xfrm>
          <a:noFill/>
          <a:ln>
            <a:miter lim="800000"/>
            <a:headEnd/>
            <a:tailEnd/>
          </a:ln>
        </p:spPr>
      </p:pic>
    </p:spTree>
  </p:cSld>
  <p:clrMapOvr>
    <a:masterClrMapping/>
  </p:clrMapOvr>
  <p:transition spd="med"/>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ymbol zastępczy tekstu 2"/>
          <p:cNvSpPr>
            <a:spLocks noGrp="1"/>
          </p:cNvSpPr>
          <p:nvPr>
            <p:ph type="body" sz="quarter" idx="11"/>
          </p:nvPr>
        </p:nvSpPr>
        <p:spPr bwMode="auto">
          <a:xfrm>
            <a:off x="741363" y="2284413"/>
            <a:ext cx="11593512" cy="1871662"/>
          </a:xfrm>
          <a:noFill/>
          <a:ln>
            <a:miter lim="800000"/>
            <a:headEnd/>
            <a:tailEnd/>
          </a:ln>
        </p:spPr>
        <p:txBody>
          <a:bodyPr vert="horz" wrap="square" lIns="91440" tIns="45720" rIns="91440" bIns="45720" numCol="1" anchor="t" anchorCtr="0" compatLnSpc="1">
            <a:prstTxWarp prst="textNoShape">
              <a:avLst/>
            </a:prstTxWarp>
          </a:bodyPr>
          <a:lstStyle/>
          <a:p>
            <a:pPr>
              <a:spcBef>
                <a:spcPct val="0"/>
              </a:spcBef>
              <a:buFontTx/>
              <a:buNone/>
            </a:pPr>
            <a:r>
              <a:rPr lang="pl-PL" sz="2400" smtClean="0">
                <a:solidFill>
                  <a:schemeClr val="tx1"/>
                </a:solidFill>
              </a:rPr>
              <a:t>W celu poprawnego importu pliku .csv do programu Excel należy ustawić stronę kodowania polskich znaków UTF-8 np. na kodowanie 65001 Unicode (UTF -8). W innym przypadku mogą pojawić się problemy z polskimi znakami. Należy również zwrócić uwagę na format danych przy imporcie - wybranym formatem danych we wszystkich kolumnach powinien być „Tekst".</a:t>
            </a:r>
          </a:p>
        </p:txBody>
      </p:sp>
      <p:sp>
        <p:nvSpPr>
          <p:cNvPr id="5" name="Symbol zastępczy tekstu 4"/>
          <p:cNvSpPr>
            <a:spLocks noGrp="1"/>
          </p:cNvSpPr>
          <p:nvPr>
            <p:ph type="body" sz="quarter" idx="13"/>
          </p:nvPr>
        </p:nvSpPr>
        <p:spPr>
          <a:xfrm>
            <a:off x="525463" y="1131888"/>
            <a:ext cx="9217025" cy="814387"/>
          </a:xfrm>
        </p:spPr>
        <p:txBody>
          <a:bodyPr>
            <a:normAutofit lnSpcReduction="10000"/>
          </a:bodyPr>
          <a:lstStyle/>
          <a:p>
            <a:pPr fontAlgn="auto">
              <a:defRPr/>
            </a:pPr>
            <a:r>
              <a:rPr lang="pl-PL" sz="4300" dirty="0">
                <a:solidFill>
                  <a:srgbClr val="002060"/>
                </a:solidFill>
              </a:rPr>
              <a:t>Praca z danymi</a:t>
            </a:r>
          </a:p>
          <a:p>
            <a:pPr fontAlgn="auto">
              <a:defRPr/>
            </a:pPr>
            <a:endParaRPr lang="pl-PL" dirty="0"/>
          </a:p>
        </p:txBody>
      </p:sp>
      <p:pic>
        <p:nvPicPr>
          <p:cNvPr id="57347" name="Picture 2"/>
          <p:cNvPicPr>
            <a:picLocks noChangeAspect="1" noChangeArrowheads="1"/>
          </p:cNvPicPr>
          <p:nvPr/>
        </p:nvPicPr>
        <p:blipFill>
          <a:blip r:embed="rId2"/>
          <a:srcRect/>
          <a:stretch>
            <a:fillRect/>
          </a:stretch>
        </p:blipFill>
        <p:spPr bwMode="auto">
          <a:xfrm>
            <a:off x="2325688" y="4156075"/>
            <a:ext cx="8413750" cy="4195763"/>
          </a:xfrm>
          <a:prstGeom prst="rect">
            <a:avLst/>
          </a:prstGeom>
          <a:noFill/>
          <a:ln w="9525">
            <a:noFill/>
            <a:miter lim="800000"/>
            <a:headEnd/>
            <a:tailEnd/>
          </a:ln>
        </p:spPr>
      </p:pic>
      <p:pic>
        <p:nvPicPr>
          <p:cNvPr id="57348" name="Obraz 5" descr="http://sps.zus.ad/centrala/dok/Shared%20Documents/projekt%20eZLA/Grafika/logo-e-ZLA.PNG"/>
          <p:cNvPicPr>
            <a:picLocks noChangeAspect="1" noChangeArrowheads="1"/>
          </p:cNvPicPr>
          <p:nvPr/>
        </p:nvPicPr>
        <p:blipFill>
          <a:blip r:embed="rId3"/>
          <a:srcRect/>
          <a:stretch>
            <a:fillRect/>
          </a:stretch>
        </p:blipFill>
        <p:spPr bwMode="auto">
          <a:xfrm>
            <a:off x="10396538" y="155575"/>
            <a:ext cx="2395537" cy="903288"/>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ymbol zastępczy tekstu 2"/>
          <p:cNvSpPr>
            <a:spLocks noGrp="1"/>
          </p:cNvSpPr>
          <p:nvPr>
            <p:ph type="body" sz="quarter" idx="11"/>
          </p:nvPr>
        </p:nvSpPr>
        <p:spPr bwMode="auto">
          <a:xfrm>
            <a:off x="741363" y="2428875"/>
            <a:ext cx="11522075" cy="1727200"/>
          </a:xfrm>
          <a:noFill/>
          <a:ln>
            <a:miter lim="800000"/>
            <a:headEnd/>
            <a:tailEnd/>
          </a:ln>
        </p:spPr>
        <p:txBody>
          <a:bodyPr vert="horz" wrap="square" lIns="91440" tIns="45720" rIns="91440" bIns="45720" numCol="1" anchor="t" anchorCtr="0" compatLnSpc="1">
            <a:prstTxWarp prst="textNoShape">
              <a:avLst/>
            </a:prstTxWarp>
          </a:bodyPr>
          <a:lstStyle/>
          <a:p>
            <a:pPr>
              <a:spcBef>
                <a:spcPct val="0"/>
              </a:spcBef>
              <a:buFontTx/>
              <a:buNone/>
            </a:pPr>
            <a:r>
              <a:rPr lang="pl-PL" sz="2400" smtClean="0">
                <a:solidFill>
                  <a:schemeClr val="tx1"/>
                </a:solidFill>
              </a:rPr>
              <a:t>Płatnik składek bezpośrednio pod danymi o elektronicznych zaświadczeniach lekarskich ma udostępnioną funkcję "Złóż wniosek o kontrolę zaświadczenia". Skorzystanie z niej powoduje uzupełnienie odpowiednich danych (o zaznaczonym zaświadczeniu lekarskim) w formularzu wniosku.</a:t>
            </a:r>
          </a:p>
        </p:txBody>
      </p:sp>
      <p:sp>
        <p:nvSpPr>
          <p:cNvPr id="58370" name="Symbol zastępczy tekstu 4"/>
          <p:cNvSpPr>
            <a:spLocks noGrp="1"/>
          </p:cNvSpPr>
          <p:nvPr>
            <p:ph type="body" sz="quarter" idx="13"/>
          </p:nvPr>
        </p:nvSpPr>
        <p:spPr bwMode="auto">
          <a:xfrm>
            <a:off x="525463" y="915988"/>
            <a:ext cx="9217025" cy="865187"/>
          </a:xfrm>
          <a:noFill/>
          <a:ln>
            <a:miter lim="800000"/>
            <a:headEnd/>
            <a:tailEnd/>
          </a:ln>
        </p:spPr>
        <p:txBody>
          <a:bodyPr vert="horz" wrap="square" lIns="91440" tIns="45720" rIns="91440" bIns="45720" numCol="1" anchorCtr="0" compatLnSpc="1">
            <a:prstTxWarp prst="textNoShape">
              <a:avLst/>
            </a:prstTxWarp>
          </a:bodyPr>
          <a:lstStyle/>
          <a:p>
            <a:pPr>
              <a:spcBef>
                <a:spcPct val="0"/>
              </a:spcBef>
            </a:pPr>
            <a:r>
              <a:rPr lang="pl-PL" sz="4000" smtClean="0">
                <a:solidFill>
                  <a:srgbClr val="003D6E"/>
                </a:solidFill>
              </a:rPr>
              <a:t>Praca z danymi</a:t>
            </a:r>
          </a:p>
          <a:p>
            <a:pPr>
              <a:spcBef>
                <a:spcPct val="0"/>
              </a:spcBef>
            </a:pPr>
            <a:endParaRPr lang="pl-PL" smtClean="0"/>
          </a:p>
        </p:txBody>
      </p:sp>
      <p:pic>
        <p:nvPicPr>
          <p:cNvPr id="58371" name="Picture 2"/>
          <p:cNvPicPr>
            <a:picLocks noChangeAspect="1" noChangeArrowheads="1"/>
          </p:cNvPicPr>
          <p:nvPr/>
        </p:nvPicPr>
        <p:blipFill>
          <a:blip r:embed="rId2"/>
          <a:srcRect/>
          <a:stretch>
            <a:fillRect/>
          </a:stretch>
        </p:blipFill>
        <p:spPr bwMode="auto">
          <a:xfrm>
            <a:off x="1952625" y="4732338"/>
            <a:ext cx="9048750" cy="2352675"/>
          </a:xfrm>
          <a:prstGeom prst="rect">
            <a:avLst/>
          </a:prstGeom>
          <a:noFill/>
          <a:ln w="9525">
            <a:noFill/>
            <a:miter lim="800000"/>
            <a:headEnd/>
            <a:tailEnd/>
          </a:ln>
        </p:spPr>
      </p:pic>
      <p:pic>
        <p:nvPicPr>
          <p:cNvPr id="58372" name="Obraz 5" descr="http://sps.zus.ad/centrala/dok/Shared%20Documents/projekt%20eZLA/Grafika/logo-e-ZLA.PNG"/>
          <p:cNvPicPr>
            <a:picLocks noChangeAspect="1" noChangeArrowheads="1"/>
          </p:cNvPicPr>
          <p:nvPr/>
        </p:nvPicPr>
        <p:blipFill>
          <a:blip r:embed="rId3"/>
          <a:srcRect/>
          <a:stretch>
            <a:fillRect/>
          </a:stretch>
        </p:blipFill>
        <p:spPr bwMode="auto">
          <a:xfrm>
            <a:off x="10396538" y="155575"/>
            <a:ext cx="2395537" cy="903288"/>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ymbol zastępczy tekstu 2"/>
          <p:cNvSpPr>
            <a:spLocks noGrp="1"/>
          </p:cNvSpPr>
          <p:nvPr>
            <p:ph type="body" sz="quarter" idx="11"/>
          </p:nvPr>
        </p:nvSpPr>
        <p:spPr bwMode="auto">
          <a:xfrm>
            <a:off x="741363" y="2428875"/>
            <a:ext cx="11522075" cy="576263"/>
          </a:xfrm>
          <a:noFill/>
          <a:ln>
            <a:miter lim="800000"/>
            <a:headEnd/>
            <a:tailEnd/>
          </a:ln>
        </p:spPr>
        <p:txBody>
          <a:bodyPr vert="horz" wrap="square" lIns="91440" tIns="45720" rIns="91440" bIns="45720" numCol="1" anchor="t" anchorCtr="0" compatLnSpc="1">
            <a:prstTxWarp prst="textNoShape">
              <a:avLst/>
            </a:prstTxWarp>
          </a:bodyPr>
          <a:lstStyle/>
          <a:p>
            <a:pPr>
              <a:spcBef>
                <a:spcPct val="0"/>
              </a:spcBef>
              <a:buFontTx/>
              <a:buNone/>
            </a:pPr>
            <a:r>
              <a:rPr lang="pl-PL" sz="2400" smtClean="0">
                <a:solidFill>
                  <a:schemeClr val="tx1"/>
                </a:solidFill>
              </a:rPr>
              <a:t>Złóż wniosek o kontrolę zaświadczenia</a:t>
            </a:r>
          </a:p>
          <a:p>
            <a:pPr>
              <a:spcBef>
                <a:spcPct val="0"/>
              </a:spcBef>
              <a:buFontTx/>
              <a:buNone/>
            </a:pPr>
            <a:endParaRPr lang="pl-PL" sz="2400" smtClean="0">
              <a:solidFill>
                <a:schemeClr val="tx1"/>
              </a:solidFill>
            </a:endParaRPr>
          </a:p>
        </p:txBody>
      </p:sp>
      <p:sp>
        <p:nvSpPr>
          <p:cNvPr id="59394" name="Symbol zastępczy tekstu 4"/>
          <p:cNvSpPr>
            <a:spLocks noGrp="1"/>
          </p:cNvSpPr>
          <p:nvPr>
            <p:ph type="body" sz="quarter" idx="13"/>
          </p:nvPr>
        </p:nvSpPr>
        <p:spPr bwMode="auto">
          <a:xfrm>
            <a:off x="814388" y="1131888"/>
            <a:ext cx="9217025" cy="814387"/>
          </a:xfrm>
          <a:noFill/>
          <a:ln>
            <a:miter lim="800000"/>
            <a:headEnd/>
            <a:tailEnd/>
          </a:ln>
        </p:spPr>
        <p:txBody>
          <a:bodyPr vert="horz" wrap="square" lIns="91440" tIns="45720" rIns="91440" bIns="45720" numCol="1" anchorCtr="0" compatLnSpc="1">
            <a:prstTxWarp prst="textNoShape">
              <a:avLst/>
            </a:prstTxWarp>
          </a:bodyPr>
          <a:lstStyle/>
          <a:p>
            <a:pPr>
              <a:spcBef>
                <a:spcPct val="0"/>
              </a:spcBef>
            </a:pPr>
            <a:r>
              <a:rPr lang="pl-PL" sz="4000" smtClean="0">
                <a:solidFill>
                  <a:srgbClr val="002060"/>
                </a:solidFill>
              </a:rPr>
              <a:t>Praca z danymi</a:t>
            </a:r>
          </a:p>
          <a:p>
            <a:pPr>
              <a:spcBef>
                <a:spcPct val="0"/>
              </a:spcBef>
            </a:pPr>
            <a:endParaRPr lang="pl-PL" smtClean="0"/>
          </a:p>
        </p:txBody>
      </p:sp>
      <p:pic>
        <p:nvPicPr>
          <p:cNvPr id="59395" name="Picture 2"/>
          <p:cNvPicPr>
            <a:picLocks noChangeAspect="1" noChangeArrowheads="1"/>
          </p:cNvPicPr>
          <p:nvPr/>
        </p:nvPicPr>
        <p:blipFill>
          <a:blip r:embed="rId2"/>
          <a:srcRect/>
          <a:stretch>
            <a:fillRect/>
          </a:stretch>
        </p:blipFill>
        <p:spPr bwMode="auto">
          <a:xfrm>
            <a:off x="525463" y="3148013"/>
            <a:ext cx="7561262" cy="3749675"/>
          </a:xfrm>
          <a:prstGeom prst="rect">
            <a:avLst/>
          </a:prstGeom>
          <a:noFill/>
          <a:ln w="9525">
            <a:noFill/>
            <a:miter lim="800000"/>
            <a:headEnd/>
            <a:tailEnd/>
          </a:ln>
        </p:spPr>
      </p:pic>
      <p:pic>
        <p:nvPicPr>
          <p:cNvPr id="59396" name="Picture 3"/>
          <p:cNvPicPr>
            <a:picLocks noChangeAspect="1" noChangeArrowheads="1"/>
          </p:cNvPicPr>
          <p:nvPr/>
        </p:nvPicPr>
        <p:blipFill>
          <a:blip r:embed="rId3"/>
          <a:srcRect/>
          <a:stretch>
            <a:fillRect/>
          </a:stretch>
        </p:blipFill>
        <p:spPr bwMode="auto">
          <a:xfrm>
            <a:off x="6070600" y="5022850"/>
            <a:ext cx="6335713" cy="3478213"/>
          </a:xfrm>
          <a:prstGeom prst="rect">
            <a:avLst/>
          </a:prstGeom>
          <a:noFill/>
          <a:ln w="9525">
            <a:noFill/>
            <a:miter lim="800000"/>
            <a:headEnd/>
            <a:tailEnd/>
          </a:ln>
        </p:spPr>
      </p:pic>
      <p:pic>
        <p:nvPicPr>
          <p:cNvPr id="59397" name="Obraz 8" descr="http://sps.zus.ad/centrala/dok/Shared%20Documents/projekt%20eZLA/Grafika/logo-e-ZLA.PNG"/>
          <p:cNvPicPr>
            <a:picLocks noChangeAspect="1" noChangeArrowheads="1"/>
          </p:cNvPicPr>
          <p:nvPr/>
        </p:nvPicPr>
        <p:blipFill>
          <a:blip r:embed="rId4"/>
          <a:srcRect/>
          <a:stretch>
            <a:fillRect/>
          </a:stretch>
        </p:blipFill>
        <p:spPr bwMode="auto">
          <a:xfrm>
            <a:off x="10396538" y="155575"/>
            <a:ext cx="2395537" cy="903288"/>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ymbol zastępczy tekstu 2"/>
          <p:cNvSpPr>
            <a:spLocks noGrp="1"/>
          </p:cNvSpPr>
          <p:nvPr>
            <p:ph type="body" sz="quarter" idx="11"/>
          </p:nvPr>
        </p:nvSpPr>
        <p:spPr bwMode="auto">
          <a:xfrm>
            <a:off x="741363" y="2428875"/>
            <a:ext cx="10313987" cy="2016125"/>
          </a:xfrm>
          <a:noFill/>
          <a:ln>
            <a:miter lim="800000"/>
            <a:headEnd/>
            <a:tailEnd/>
          </a:ln>
        </p:spPr>
        <p:txBody>
          <a:bodyPr vert="horz" wrap="square" lIns="91440" tIns="45720" rIns="91440" bIns="45720" numCol="1" anchor="t" anchorCtr="0" compatLnSpc="1">
            <a:prstTxWarp prst="textNoShape">
              <a:avLst/>
            </a:prstTxWarp>
          </a:bodyPr>
          <a:lstStyle/>
          <a:p>
            <a:pPr algn="just">
              <a:spcBef>
                <a:spcPct val="0"/>
              </a:spcBef>
              <a:buFontTx/>
              <a:buNone/>
            </a:pPr>
            <a:r>
              <a:rPr lang="pl-PL" sz="2400" smtClean="0">
                <a:solidFill>
                  <a:schemeClr val="tx1"/>
                </a:solidFill>
                <a:ea typeface="Calibri" pitchFamily="34" charset="0"/>
                <a:cs typeface="Times New Roman" pitchFamily="18" charset="0"/>
              </a:rPr>
              <a:t>Płatnik składek bezpośrednio pod danymi o elektronicznych zaświadczeniach lekarskich ma udostępnioną funkcję „Wystaw zaświadczenie płatnika składek”.  </a:t>
            </a:r>
          </a:p>
          <a:p>
            <a:pPr algn="just">
              <a:spcBef>
                <a:spcPct val="0"/>
              </a:spcBef>
              <a:buFontTx/>
              <a:buNone/>
            </a:pPr>
            <a:r>
              <a:rPr lang="pl-PL" sz="2400" smtClean="0">
                <a:solidFill>
                  <a:schemeClr val="tx1"/>
                </a:solidFill>
                <a:ea typeface="Calibri" pitchFamily="34" charset="0"/>
                <a:cs typeface="Times New Roman" pitchFamily="18" charset="0"/>
              </a:rPr>
              <a:t>W zależności od wybranego formularza  (Z-3, Z-3a, Z-3b), odpowiednie dane  z zaznaczonego zwolnienia lekarskiego zostaną uzupełnione.</a:t>
            </a:r>
          </a:p>
          <a:p>
            <a:pPr algn="just">
              <a:spcBef>
                <a:spcPct val="0"/>
              </a:spcBef>
              <a:buFontTx/>
              <a:buNone/>
            </a:pPr>
            <a:endParaRPr lang="pl-PL" sz="2400" smtClean="0">
              <a:solidFill>
                <a:schemeClr val="tx1"/>
              </a:solidFill>
              <a:ea typeface="Calibri" pitchFamily="34" charset="0"/>
              <a:cs typeface="Times New Roman" pitchFamily="18" charset="0"/>
            </a:endParaRPr>
          </a:p>
        </p:txBody>
      </p:sp>
      <p:sp>
        <p:nvSpPr>
          <p:cNvPr id="5" name="Symbol zastępczy tekstu 4"/>
          <p:cNvSpPr>
            <a:spLocks noGrp="1"/>
          </p:cNvSpPr>
          <p:nvPr>
            <p:ph type="body" sz="quarter" idx="13"/>
          </p:nvPr>
        </p:nvSpPr>
        <p:spPr>
          <a:xfrm>
            <a:off x="814388" y="1131888"/>
            <a:ext cx="9217025" cy="720725"/>
          </a:xfrm>
        </p:spPr>
        <p:txBody>
          <a:bodyPr>
            <a:normAutofit fontScale="92500" lnSpcReduction="10000"/>
          </a:bodyPr>
          <a:lstStyle/>
          <a:p>
            <a:pPr fontAlgn="auto">
              <a:defRPr/>
            </a:pPr>
            <a:r>
              <a:rPr lang="pl-PL" sz="4300" dirty="0">
                <a:solidFill>
                  <a:srgbClr val="003D6E"/>
                </a:solidFill>
              </a:rPr>
              <a:t>Praca z danymi</a:t>
            </a:r>
          </a:p>
          <a:p>
            <a:pPr fontAlgn="auto">
              <a:defRPr/>
            </a:pPr>
            <a:endParaRPr lang="pl-PL" dirty="0"/>
          </a:p>
        </p:txBody>
      </p:sp>
      <p:pic>
        <p:nvPicPr>
          <p:cNvPr id="60419" name="Picture 2"/>
          <p:cNvPicPr>
            <a:picLocks noChangeAspect="1" noChangeArrowheads="1"/>
          </p:cNvPicPr>
          <p:nvPr/>
        </p:nvPicPr>
        <p:blipFill>
          <a:blip r:embed="rId2"/>
          <a:srcRect/>
          <a:stretch>
            <a:fillRect/>
          </a:stretch>
        </p:blipFill>
        <p:spPr bwMode="auto">
          <a:xfrm>
            <a:off x="1949450" y="5237163"/>
            <a:ext cx="9105900" cy="2409825"/>
          </a:xfrm>
          <a:prstGeom prst="rect">
            <a:avLst/>
          </a:prstGeom>
          <a:noFill/>
          <a:ln w="9525">
            <a:noFill/>
            <a:miter lim="800000"/>
            <a:headEnd/>
            <a:tailEnd/>
          </a:ln>
        </p:spPr>
      </p:pic>
      <p:pic>
        <p:nvPicPr>
          <p:cNvPr id="60420" name="Obraz 5" descr="http://sps.zus.ad/centrala/dok/Shared%20Documents/projekt%20eZLA/Grafika/logo-e-ZLA.PNG"/>
          <p:cNvPicPr>
            <a:picLocks noChangeAspect="1" noChangeArrowheads="1"/>
          </p:cNvPicPr>
          <p:nvPr/>
        </p:nvPicPr>
        <p:blipFill>
          <a:blip r:embed="rId3"/>
          <a:srcRect/>
          <a:stretch>
            <a:fillRect/>
          </a:stretch>
        </p:blipFill>
        <p:spPr bwMode="auto">
          <a:xfrm>
            <a:off x="10396538" y="155575"/>
            <a:ext cx="2395537" cy="903288"/>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ymbol zastępczy tekstu 2"/>
          <p:cNvSpPr>
            <a:spLocks noGrp="1"/>
          </p:cNvSpPr>
          <p:nvPr>
            <p:ph type="body" sz="quarter" idx="11"/>
          </p:nvPr>
        </p:nvSpPr>
        <p:spPr bwMode="auto">
          <a:xfrm>
            <a:off x="741363" y="2428875"/>
            <a:ext cx="11522075" cy="503238"/>
          </a:xfrm>
          <a:noFill/>
          <a:ln>
            <a:miter lim="800000"/>
            <a:headEnd/>
            <a:tailEnd/>
          </a:ln>
        </p:spPr>
        <p:txBody>
          <a:bodyPr vert="horz" wrap="square" lIns="91440" tIns="45720" rIns="91440" bIns="45720" numCol="1" anchor="t" anchorCtr="0" compatLnSpc="1">
            <a:prstTxWarp prst="textNoShape">
              <a:avLst/>
            </a:prstTxWarp>
          </a:bodyPr>
          <a:lstStyle/>
          <a:p>
            <a:pPr>
              <a:spcBef>
                <a:spcPct val="0"/>
              </a:spcBef>
              <a:buFontTx/>
              <a:buNone/>
            </a:pPr>
            <a:r>
              <a:rPr lang="pl-PL" sz="2800" smtClean="0">
                <a:solidFill>
                  <a:schemeClr val="tx1"/>
                </a:solidFill>
                <a:ea typeface="Calibri" pitchFamily="34" charset="0"/>
                <a:cs typeface="Times New Roman" pitchFamily="18" charset="0"/>
              </a:rPr>
              <a:t>Wystaw zaświadczenie płatnika składek</a:t>
            </a:r>
          </a:p>
          <a:p>
            <a:pPr>
              <a:spcBef>
                <a:spcPct val="0"/>
              </a:spcBef>
              <a:buFontTx/>
              <a:buNone/>
            </a:pPr>
            <a:endParaRPr lang="pl-PL" smtClean="0">
              <a:solidFill>
                <a:schemeClr val="tx1"/>
              </a:solidFill>
              <a:ea typeface="Calibri" pitchFamily="34" charset="0"/>
              <a:cs typeface="Times New Roman" pitchFamily="18" charset="0"/>
            </a:endParaRPr>
          </a:p>
        </p:txBody>
      </p:sp>
      <p:sp>
        <p:nvSpPr>
          <p:cNvPr id="5" name="Symbol zastępczy tekstu 4"/>
          <p:cNvSpPr>
            <a:spLocks noGrp="1"/>
          </p:cNvSpPr>
          <p:nvPr>
            <p:ph type="body" sz="quarter" idx="13"/>
          </p:nvPr>
        </p:nvSpPr>
        <p:spPr>
          <a:xfrm>
            <a:off x="814388" y="1276350"/>
            <a:ext cx="9217025" cy="720725"/>
          </a:xfrm>
        </p:spPr>
        <p:txBody>
          <a:bodyPr>
            <a:normAutofit fontScale="92500" lnSpcReduction="10000"/>
          </a:bodyPr>
          <a:lstStyle/>
          <a:p>
            <a:pPr fontAlgn="auto">
              <a:defRPr/>
            </a:pPr>
            <a:r>
              <a:rPr lang="pl-PL" sz="4300" dirty="0">
                <a:solidFill>
                  <a:srgbClr val="003D6E"/>
                </a:solidFill>
              </a:rPr>
              <a:t>Praca z danymi</a:t>
            </a:r>
          </a:p>
          <a:p>
            <a:pPr fontAlgn="auto">
              <a:defRPr/>
            </a:pPr>
            <a:endParaRPr lang="pl-PL" dirty="0"/>
          </a:p>
        </p:txBody>
      </p:sp>
      <p:pic>
        <p:nvPicPr>
          <p:cNvPr id="61443" name="Picture 2"/>
          <p:cNvPicPr>
            <a:picLocks noChangeAspect="1" noChangeArrowheads="1"/>
          </p:cNvPicPr>
          <p:nvPr/>
        </p:nvPicPr>
        <p:blipFill>
          <a:blip r:embed="rId2"/>
          <a:srcRect/>
          <a:stretch>
            <a:fillRect/>
          </a:stretch>
        </p:blipFill>
        <p:spPr bwMode="auto">
          <a:xfrm>
            <a:off x="2181225" y="3797300"/>
            <a:ext cx="8642350" cy="3717925"/>
          </a:xfrm>
          <a:prstGeom prst="rect">
            <a:avLst/>
          </a:prstGeom>
          <a:noFill/>
          <a:ln w="9525">
            <a:noFill/>
            <a:miter lim="800000"/>
            <a:headEnd/>
            <a:tailEnd/>
          </a:ln>
        </p:spPr>
      </p:pic>
      <p:pic>
        <p:nvPicPr>
          <p:cNvPr id="61444" name="Obraz 7" descr="http://sps.zus.ad/centrala/dok/Shared%20Documents/projekt%20eZLA/Grafika/logo-e-ZLA.PNG"/>
          <p:cNvPicPr>
            <a:picLocks noChangeAspect="1" noChangeArrowheads="1"/>
          </p:cNvPicPr>
          <p:nvPr/>
        </p:nvPicPr>
        <p:blipFill>
          <a:blip r:embed="rId3"/>
          <a:srcRect/>
          <a:stretch>
            <a:fillRect/>
          </a:stretch>
        </p:blipFill>
        <p:spPr bwMode="auto">
          <a:xfrm>
            <a:off x="10396538" y="155575"/>
            <a:ext cx="2395537" cy="903288"/>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ymbol zastępczy tekstu 2"/>
          <p:cNvSpPr>
            <a:spLocks noGrp="1"/>
          </p:cNvSpPr>
          <p:nvPr>
            <p:ph type="body" sz="quarter" idx="11"/>
          </p:nvPr>
        </p:nvSpPr>
        <p:spPr bwMode="auto">
          <a:xfrm>
            <a:off x="706438" y="2355850"/>
            <a:ext cx="11520487" cy="5616575"/>
          </a:xfrm>
          <a:noFill/>
          <a:ln>
            <a:miter lim="800000"/>
            <a:headEnd/>
            <a:tailEnd/>
          </a:ln>
        </p:spPr>
        <p:txBody>
          <a:bodyPr vert="horz" wrap="square" lIns="91440" tIns="45720" rIns="91440" bIns="45720" numCol="1" anchor="t" anchorCtr="0" compatLnSpc="1">
            <a:prstTxWarp prst="textNoShape">
              <a:avLst/>
            </a:prstTxWarp>
          </a:bodyPr>
          <a:lstStyle/>
          <a:p>
            <a:pPr>
              <a:spcBef>
                <a:spcPct val="0"/>
              </a:spcBef>
              <a:buFontTx/>
              <a:buNone/>
            </a:pPr>
            <a:r>
              <a:rPr lang="pl-PL" sz="2400" smtClean="0">
                <a:solidFill>
                  <a:srgbClr val="002060"/>
                </a:solidFill>
              </a:rPr>
              <a:t>Wnioski i zaświadczenia wystawiane przez płatnika składek na profilu informacyjnym płatnika na Platformie Usług Elektronicznych ZUS, przed przekazaniem do ZUS, powinny być podpisane kwalifikowanym podpisem elektronicznym bądź podpisem elektronicznym potwierdzonym profilem zaufanym ePUAP.  </a:t>
            </a:r>
          </a:p>
          <a:p>
            <a:pPr>
              <a:spcBef>
                <a:spcPct val="0"/>
              </a:spcBef>
              <a:buFontTx/>
              <a:buNone/>
            </a:pPr>
            <a:endParaRPr lang="pl-PL" sz="2400" smtClean="0">
              <a:solidFill>
                <a:srgbClr val="002060"/>
              </a:solidFill>
            </a:endParaRPr>
          </a:p>
          <a:p>
            <a:pPr>
              <a:spcBef>
                <a:spcPct val="0"/>
              </a:spcBef>
              <a:buFontTx/>
              <a:buNone/>
            </a:pPr>
            <a:r>
              <a:rPr lang="pl-PL" sz="2400" smtClean="0">
                <a:solidFill>
                  <a:srgbClr val="002060"/>
                </a:solidFill>
              </a:rPr>
              <a:t>Dotyczy to także dostępnego na PUE zaświadczenia płatnika składek (ZUS Z-3) wystawianego  w celu ustalenia przez ZUS uprawnień do zasiłków, np.  chorobowego, a także wniosku płatnika składek (OL-2) o kontrolę prawidłowości wystawienia zaświadczenia lekarskiego.</a:t>
            </a:r>
          </a:p>
        </p:txBody>
      </p:sp>
      <p:sp>
        <p:nvSpPr>
          <p:cNvPr id="62466" name="Symbol zastępczy tekstu 4"/>
          <p:cNvSpPr>
            <a:spLocks noGrp="1"/>
          </p:cNvSpPr>
          <p:nvPr>
            <p:ph type="body" sz="quarter" idx="13"/>
          </p:nvPr>
        </p:nvSpPr>
        <p:spPr bwMode="auto">
          <a:xfrm>
            <a:off x="741363" y="1131888"/>
            <a:ext cx="9217025" cy="936625"/>
          </a:xfrm>
          <a:noFill/>
          <a:ln>
            <a:miter lim="800000"/>
            <a:headEnd/>
            <a:tailEnd/>
          </a:ln>
        </p:spPr>
        <p:txBody>
          <a:bodyPr vert="horz" wrap="square" lIns="91440" tIns="45720" rIns="91440" bIns="45720" numCol="1" anchorCtr="0" compatLnSpc="1">
            <a:prstTxWarp prst="textNoShape">
              <a:avLst/>
            </a:prstTxWarp>
          </a:bodyPr>
          <a:lstStyle/>
          <a:p>
            <a:pPr>
              <a:spcBef>
                <a:spcPct val="0"/>
              </a:spcBef>
            </a:pPr>
            <a:r>
              <a:rPr lang="pl-PL" sz="4000" smtClean="0">
                <a:solidFill>
                  <a:srgbClr val="002060"/>
                </a:solidFill>
              </a:rPr>
              <a:t>Praca z danymi</a:t>
            </a:r>
          </a:p>
          <a:p>
            <a:pPr>
              <a:spcBef>
                <a:spcPct val="0"/>
              </a:spcBef>
            </a:pPr>
            <a:endParaRPr lang="pl-PL" smtClean="0"/>
          </a:p>
        </p:txBody>
      </p:sp>
      <p:pic>
        <p:nvPicPr>
          <p:cNvPr id="62467" name="Obraz 6" descr="http://sps.zus.ad/centrala/dok/Shared%20Documents/projekt%20eZLA/Grafika/logo-e-ZLA.PNG"/>
          <p:cNvPicPr>
            <a:picLocks noChangeAspect="1" noChangeArrowheads="1"/>
          </p:cNvPicPr>
          <p:nvPr/>
        </p:nvPicPr>
        <p:blipFill>
          <a:blip r:embed="rId3"/>
          <a:srcRect/>
          <a:stretch>
            <a:fillRect/>
          </a:stretch>
        </p:blipFill>
        <p:spPr bwMode="auto">
          <a:xfrm>
            <a:off x="10396538" y="155575"/>
            <a:ext cx="2395537" cy="903288"/>
          </a:xfrm>
          <a:prstGeom prst="rect">
            <a:avLst/>
          </a:prstGeom>
          <a:noFill/>
          <a:ln w="9525">
            <a:noFill/>
            <a:miter lim="800000"/>
            <a:headEnd/>
            <a:tailEnd/>
          </a:ln>
        </p:spPr>
      </p:pic>
      <p:pic>
        <p:nvPicPr>
          <p:cNvPr id="62468" name="Picture 6"/>
          <p:cNvPicPr>
            <a:picLocks noChangeAspect="1" noChangeArrowheads="1"/>
          </p:cNvPicPr>
          <p:nvPr/>
        </p:nvPicPr>
        <p:blipFill>
          <a:blip r:embed="rId4"/>
          <a:srcRect b="7957"/>
          <a:stretch>
            <a:fillRect/>
          </a:stretch>
        </p:blipFill>
        <p:spPr bwMode="auto">
          <a:xfrm>
            <a:off x="3684588" y="6029325"/>
            <a:ext cx="5376862" cy="2592388"/>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hape 38"/>
          <p:cNvSpPr txBox="1">
            <a:spLocks/>
          </p:cNvSpPr>
          <p:nvPr/>
        </p:nvSpPr>
        <p:spPr bwMode="auto">
          <a:xfrm>
            <a:off x="669925" y="844550"/>
            <a:ext cx="10464800" cy="1130300"/>
          </a:xfrm>
          <a:prstGeom prst="rect">
            <a:avLst/>
          </a:prstGeom>
          <a:noFill/>
          <a:ln w="9525">
            <a:noFill/>
            <a:miter lim="800000"/>
            <a:headEnd/>
            <a:tailEnd/>
          </a:ln>
        </p:spPr>
        <p:txBody>
          <a:bodyPr/>
          <a:lstStyle/>
          <a:p>
            <a:pPr defTabSz="582613"/>
            <a:r>
              <a:rPr lang="pl-PL" sz="4000" b="1">
                <a:solidFill>
                  <a:srgbClr val="002774"/>
                </a:solidFill>
                <a:latin typeface="Calibri" pitchFamily="34" charset="0"/>
                <a:ea typeface="Lato Bold"/>
                <a:cs typeface="Lato Bold"/>
                <a:sym typeface="Lato Bold"/>
              </a:rPr>
              <a:t>Informacje o e-ZLA – strona www.zus.pl</a:t>
            </a:r>
          </a:p>
        </p:txBody>
      </p:sp>
      <p:pic>
        <p:nvPicPr>
          <p:cNvPr id="64514" name="Obraz 5" descr="http://sps.zus.ad/centrala/dok/Shared%20Documents/projekt%20eZLA/Grafika/logo-e-ZLA.PNG"/>
          <p:cNvPicPr>
            <a:picLocks noChangeAspect="1" noChangeArrowheads="1"/>
          </p:cNvPicPr>
          <p:nvPr/>
        </p:nvPicPr>
        <p:blipFill>
          <a:blip r:embed="rId2"/>
          <a:srcRect/>
          <a:stretch>
            <a:fillRect/>
          </a:stretch>
        </p:blipFill>
        <p:spPr bwMode="auto">
          <a:xfrm>
            <a:off x="10396538" y="155575"/>
            <a:ext cx="2395537" cy="903288"/>
          </a:xfrm>
          <a:prstGeom prst="rect">
            <a:avLst/>
          </a:prstGeom>
          <a:noFill/>
          <a:ln w="9525">
            <a:noFill/>
            <a:miter lim="800000"/>
            <a:headEnd/>
            <a:tailEnd/>
          </a:ln>
        </p:spPr>
      </p:pic>
      <p:pic>
        <p:nvPicPr>
          <p:cNvPr id="64515" name="Picture 2"/>
          <p:cNvPicPr>
            <a:picLocks noChangeAspect="1" noChangeArrowheads="1"/>
          </p:cNvPicPr>
          <p:nvPr/>
        </p:nvPicPr>
        <p:blipFill>
          <a:blip r:embed="rId3"/>
          <a:srcRect/>
          <a:stretch>
            <a:fillRect/>
          </a:stretch>
        </p:blipFill>
        <p:spPr bwMode="auto">
          <a:xfrm>
            <a:off x="363538" y="2428875"/>
            <a:ext cx="9682162" cy="4575175"/>
          </a:xfrm>
          <a:prstGeom prst="rect">
            <a:avLst/>
          </a:prstGeom>
          <a:noFill/>
          <a:ln w="9525">
            <a:noFill/>
            <a:miter lim="800000"/>
            <a:headEnd/>
            <a:tailEnd/>
          </a:ln>
        </p:spPr>
      </p:pic>
      <p:pic>
        <p:nvPicPr>
          <p:cNvPr id="64516" name="Picture 2"/>
          <p:cNvPicPr>
            <a:picLocks noChangeAspect="1" noChangeArrowheads="1"/>
          </p:cNvPicPr>
          <p:nvPr/>
        </p:nvPicPr>
        <p:blipFill>
          <a:blip r:embed="rId4"/>
          <a:srcRect/>
          <a:stretch>
            <a:fillRect/>
          </a:stretch>
        </p:blipFill>
        <p:spPr bwMode="auto">
          <a:xfrm>
            <a:off x="5565775" y="4445000"/>
            <a:ext cx="6754813" cy="3973513"/>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tekstu 4"/>
          <p:cNvSpPr>
            <a:spLocks noGrp="1"/>
          </p:cNvSpPr>
          <p:nvPr>
            <p:ph type="body" sz="quarter" idx="14"/>
          </p:nvPr>
        </p:nvSpPr>
        <p:spPr>
          <a:xfrm>
            <a:off x="741363" y="844550"/>
            <a:ext cx="11522075" cy="863600"/>
          </a:xfrm>
        </p:spPr>
        <p:txBody>
          <a:bodyPr/>
          <a:lstStyle/>
          <a:p>
            <a:pPr fontAlgn="auto">
              <a:defRPr/>
            </a:pPr>
            <a:r>
              <a:rPr lang="pl-PL" sz="1800" kern="1200" dirty="0">
                <a:solidFill>
                  <a:srgbClr val="000000"/>
                </a:solidFill>
                <a:latin typeface="Arial"/>
                <a:ea typeface="+mj-ea"/>
                <a:cs typeface="Arial"/>
              </a:rPr>
              <a:t> </a:t>
            </a:r>
            <a:r>
              <a:rPr lang="pl-PL" sz="4000" kern="1200" dirty="0">
                <a:solidFill>
                  <a:schemeClr val="accent4">
                    <a:lumMod val="50000"/>
                  </a:schemeClr>
                </a:solidFill>
                <a:latin typeface="+mj-lt"/>
                <a:ea typeface="+mj-ea"/>
                <a:cs typeface="Arial"/>
              </a:rPr>
              <a:t>Korzyści z wprowadzenia e-ZLA</a:t>
            </a:r>
            <a:endParaRPr lang="pl-PL" sz="4000" dirty="0">
              <a:solidFill>
                <a:schemeClr val="accent4">
                  <a:lumMod val="50000"/>
                </a:schemeClr>
              </a:solidFill>
              <a:latin typeface="+mj-lt"/>
            </a:endParaRPr>
          </a:p>
        </p:txBody>
      </p:sp>
      <p:sp>
        <p:nvSpPr>
          <p:cNvPr id="19458" name="Prostokąt 10"/>
          <p:cNvSpPr>
            <a:spLocks noChangeArrowheads="1"/>
          </p:cNvSpPr>
          <p:nvPr/>
        </p:nvSpPr>
        <p:spPr bwMode="auto">
          <a:xfrm>
            <a:off x="2225675" y="6837363"/>
            <a:ext cx="2827338" cy="646112"/>
          </a:xfrm>
          <a:prstGeom prst="rect">
            <a:avLst/>
          </a:prstGeom>
          <a:noFill/>
          <a:ln w="9525">
            <a:noFill/>
            <a:miter lim="800000"/>
            <a:headEnd/>
            <a:tailEnd/>
          </a:ln>
        </p:spPr>
        <p:txBody>
          <a:bodyPr wrap="none">
            <a:spAutoFit/>
          </a:bodyPr>
          <a:lstStyle/>
          <a:p>
            <a:pPr algn="ctr"/>
            <a:r>
              <a:rPr lang="pl-PL">
                <a:latin typeface="Calibri" pitchFamily="34" charset="0"/>
              </a:rPr>
              <a:t>dla pacjentów</a:t>
            </a:r>
          </a:p>
        </p:txBody>
      </p:sp>
      <p:sp>
        <p:nvSpPr>
          <p:cNvPr id="19459" name="Prostokąt 11"/>
          <p:cNvSpPr>
            <a:spLocks noChangeArrowheads="1"/>
          </p:cNvSpPr>
          <p:nvPr/>
        </p:nvSpPr>
        <p:spPr bwMode="auto">
          <a:xfrm>
            <a:off x="7078663" y="3251200"/>
            <a:ext cx="5170487" cy="3046413"/>
          </a:xfrm>
          <a:prstGeom prst="rect">
            <a:avLst/>
          </a:prstGeom>
          <a:noFill/>
          <a:ln w="9525">
            <a:noFill/>
            <a:miter lim="800000"/>
            <a:headEnd/>
            <a:tailEnd/>
          </a:ln>
        </p:spPr>
        <p:txBody>
          <a:bodyPr>
            <a:spAutoFit/>
          </a:bodyPr>
          <a:lstStyle/>
          <a:p>
            <a:pPr marL="284163" indent="-284163">
              <a:buFontTx/>
              <a:buBlip>
                <a:blip r:embed="rId2"/>
              </a:buBlip>
            </a:pPr>
            <a:r>
              <a:rPr lang="pl-PL" sz="2400">
                <a:solidFill>
                  <a:srgbClr val="002774"/>
                </a:solidFill>
                <a:latin typeface="Calibri" pitchFamily="34" charset="0"/>
              </a:rPr>
              <a:t>brak konieczności dostarczania zwolnienia pracodawcy</a:t>
            </a:r>
          </a:p>
          <a:p>
            <a:pPr marL="284163" indent="-284163">
              <a:buFontTx/>
              <a:buBlip>
                <a:blip r:embed="rId2"/>
              </a:buBlip>
            </a:pPr>
            <a:r>
              <a:rPr lang="pl-PL" sz="2400">
                <a:solidFill>
                  <a:srgbClr val="002774"/>
                </a:solidFill>
                <a:latin typeface="Calibri" pitchFamily="34" charset="0"/>
              </a:rPr>
              <a:t>brak konieczności pilnowania terminu 7 dni na dostarczenie zwolnienia oraz brak ryzyka ewentualnego obniżenia zasiłku chorobowego czy opiekuńczego z powodu przekroczenia tego terminu</a:t>
            </a:r>
          </a:p>
        </p:txBody>
      </p:sp>
      <p:pic>
        <p:nvPicPr>
          <p:cNvPr id="19460" name="Obraz 12" descr="http://sps.zus.ad/centrala/dok/Shared%20Documents/projekt%20eZLA/Grafika/logo-e-ZLA.PNG"/>
          <p:cNvPicPr>
            <a:picLocks noChangeAspect="1" noChangeArrowheads="1"/>
          </p:cNvPicPr>
          <p:nvPr/>
        </p:nvPicPr>
        <p:blipFill>
          <a:blip r:embed="rId3"/>
          <a:srcRect/>
          <a:stretch>
            <a:fillRect/>
          </a:stretch>
        </p:blipFill>
        <p:spPr bwMode="auto">
          <a:xfrm>
            <a:off x="10396538" y="155575"/>
            <a:ext cx="2395537" cy="903288"/>
          </a:xfrm>
          <a:prstGeom prst="rect">
            <a:avLst/>
          </a:prstGeom>
          <a:noFill/>
          <a:ln w="9525">
            <a:noFill/>
            <a:miter lim="800000"/>
            <a:headEnd/>
            <a:tailEnd/>
          </a:ln>
        </p:spPr>
      </p:pic>
      <p:pic>
        <p:nvPicPr>
          <p:cNvPr id="19461" name="Obraz 6" descr="C:\Users\aneta.dabrowska\AppData\Local\Microsoft\Windows\Temporary Internet Files\Content.Outlook\XWTIZP1Z\Fotolia_175874651_L_mod.jpg"/>
          <p:cNvPicPr>
            <a:picLocks noChangeAspect="1" noChangeArrowheads="1"/>
          </p:cNvPicPr>
          <p:nvPr/>
        </p:nvPicPr>
        <p:blipFill>
          <a:blip r:embed="rId4"/>
          <a:srcRect/>
          <a:stretch>
            <a:fillRect/>
          </a:stretch>
        </p:blipFill>
        <p:spPr bwMode="auto">
          <a:xfrm>
            <a:off x="1965325" y="2716213"/>
            <a:ext cx="3592513" cy="4114800"/>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481" name="Grupa 8"/>
          <p:cNvGrpSpPr>
            <a:grpSpLocks/>
          </p:cNvGrpSpPr>
          <p:nvPr/>
        </p:nvGrpSpPr>
        <p:grpSpPr bwMode="auto">
          <a:xfrm>
            <a:off x="558800" y="6029325"/>
            <a:ext cx="2798763" cy="503238"/>
            <a:chOff x="8527589" y="2206042"/>
            <a:chExt cx="2798559" cy="1898418"/>
          </a:xfrm>
        </p:grpSpPr>
        <p:sp>
          <p:nvSpPr>
            <p:cNvPr id="10" name="Prostokąt 9"/>
            <p:cNvSpPr/>
            <p:nvPr/>
          </p:nvSpPr>
          <p:spPr>
            <a:xfrm>
              <a:off x="8527589" y="2206042"/>
              <a:ext cx="2798559" cy="189841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1" name="Prostokąt 10"/>
            <p:cNvSpPr/>
            <p:nvPr/>
          </p:nvSpPr>
          <p:spPr>
            <a:xfrm>
              <a:off x="8527589" y="2206042"/>
              <a:ext cx="1839779" cy="189841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0" tIns="0" rIns="0" bIns="0" spcCol="1270" anchor="ctr"/>
            <a:lstStyle/>
            <a:p>
              <a:pPr marL="0" lvl="1" indent="0" defTabSz="1066800" fontAlgn="auto">
                <a:lnSpc>
                  <a:spcPct val="90000"/>
                </a:lnSpc>
                <a:spcAft>
                  <a:spcPct val="15000"/>
                </a:spcAft>
                <a:defRPr/>
              </a:pPr>
              <a:endParaRPr lang="pl-PL" sz="2400" dirty="0">
                <a:solidFill>
                  <a:srgbClr val="002774"/>
                </a:solidFill>
              </a:endParaRPr>
            </a:p>
          </p:txBody>
        </p:sp>
      </p:grpSp>
      <p:sp>
        <p:nvSpPr>
          <p:cNvPr id="19" name="Shape 46"/>
          <p:cNvSpPr>
            <a:spLocks noGrp="1"/>
          </p:cNvSpPr>
          <p:nvPr>
            <p:ph type="body" sz="quarter" idx="4294967295"/>
          </p:nvPr>
        </p:nvSpPr>
        <p:spPr>
          <a:xfrm>
            <a:off x="814388" y="773113"/>
            <a:ext cx="11160125" cy="790575"/>
          </a:xfrm>
          <a:prstGeom prst="rect">
            <a:avLst/>
          </a:prstGeom>
        </p:spPr>
        <p:txBody>
          <a:bodyPr/>
          <a:lstStyle>
            <a:lvl1pPr algn="l">
              <a:defRPr sz="3600">
                <a:solidFill>
                  <a:srgbClr val="2C3C58"/>
                </a:solidFill>
                <a:latin typeface="Lato Bold"/>
                <a:ea typeface="Lato Bold"/>
                <a:cs typeface="Lato Bold"/>
                <a:sym typeface="Lato Bold"/>
              </a:defRPr>
            </a:lvl1pPr>
          </a:lstStyle>
          <a:p>
            <a:pPr marL="0" indent="0" fontAlgn="auto">
              <a:spcAft>
                <a:spcPts val="0"/>
              </a:spcAft>
              <a:buFontTx/>
              <a:buNone/>
              <a:defRPr sz="1800">
                <a:solidFill>
                  <a:srgbClr val="000000"/>
                </a:solidFill>
              </a:defRPr>
            </a:pPr>
            <a:r>
              <a:rPr lang="pl-PL" sz="4000" b="1" dirty="0">
                <a:solidFill>
                  <a:srgbClr val="002060"/>
                </a:solidFill>
                <a:latin typeface="+mn-lt"/>
              </a:rPr>
              <a:t>Najważniejsze </a:t>
            </a:r>
            <a:r>
              <a:rPr lang="pl-PL" sz="4000" b="1" dirty="0" smtClean="0">
                <a:solidFill>
                  <a:srgbClr val="002060"/>
                </a:solidFill>
                <a:latin typeface="+mn-lt"/>
              </a:rPr>
              <a:t>regulacje w przepisach</a:t>
            </a:r>
            <a:endParaRPr lang="pl-PL" sz="4000" b="1" dirty="0">
              <a:solidFill>
                <a:srgbClr val="002060"/>
              </a:solidFill>
              <a:latin typeface="+mn-lt"/>
            </a:endParaRPr>
          </a:p>
        </p:txBody>
      </p:sp>
      <p:sp>
        <p:nvSpPr>
          <p:cNvPr id="20" name="Shape 51"/>
          <p:cNvSpPr/>
          <p:nvPr/>
        </p:nvSpPr>
        <p:spPr>
          <a:xfrm>
            <a:off x="5376863" y="3292475"/>
            <a:ext cx="7416800" cy="4903788"/>
          </a:xfrm>
          <a:prstGeom prst="rect">
            <a:avLst/>
          </a:prstGeom>
          <a:ln w="12700">
            <a:miter lim="400000"/>
          </a:ln>
          <a:extLst>
            <a:ext uri="{C572A759-6A51-4108-AA02-DFA0A04FC94B}"/>
          </a:extLst>
        </p:spPr>
        <p:txBody>
          <a:bodyPr lIns="50794" tIns="50794" rIns="50794" bIns="50794" anchor="ctr">
            <a:spAutoFit/>
          </a:bodyPr>
          <a:lstStyle>
            <a:lvl1pPr algn="l" defTabSz="457200">
              <a:defRPr sz="1400">
                <a:latin typeface="Lato Light"/>
                <a:ea typeface="Lato Light"/>
                <a:cs typeface="Lato Light"/>
                <a:sym typeface="Lato Light"/>
              </a:defRPr>
            </a:lvl1pPr>
          </a:lstStyle>
          <a:p>
            <a:pPr marL="285721" indent="-285721" fontAlgn="auto">
              <a:spcBef>
                <a:spcPts val="0"/>
              </a:spcBef>
              <a:spcAft>
                <a:spcPts val="0"/>
              </a:spcAft>
              <a:buFontTx/>
              <a:buBlip>
                <a:blip r:embed="rId2"/>
              </a:buBlip>
              <a:defRPr sz="1800">
                <a:solidFill>
                  <a:srgbClr val="000000"/>
                </a:solidFill>
              </a:defRPr>
            </a:pPr>
            <a:r>
              <a:rPr lang="pl-PL" sz="2400" kern="0" dirty="0">
                <a:latin typeface="+mn-lt"/>
                <a:sym typeface="Helvetica Light"/>
              </a:rPr>
              <a:t>ZUS udostępnia zaświadczenia płatnikowi na jego profilu informacyjnym nie później niż w dniu następnym, po jego otrzymaniu </a:t>
            </a:r>
            <a:r>
              <a:rPr lang="pl-PL" sz="2400" kern="0" dirty="0" smtClean="0">
                <a:latin typeface="+mn-lt"/>
                <a:sym typeface="Helvetica Light"/>
              </a:rPr>
              <a:t>(</a:t>
            </a:r>
            <a:r>
              <a:rPr lang="pl-PL" sz="2400" kern="0" dirty="0">
                <a:latin typeface="+mn-lt"/>
                <a:sym typeface="Helvetica Light"/>
              </a:rPr>
              <a:t>art. 58 ust. 1)</a:t>
            </a:r>
          </a:p>
          <a:p>
            <a:pPr marL="285721" indent="-285721" fontAlgn="auto">
              <a:spcBef>
                <a:spcPts val="0"/>
              </a:spcBef>
              <a:spcAft>
                <a:spcPts val="0"/>
              </a:spcAft>
              <a:buFontTx/>
              <a:buBlip>
                <a:blip r:embed="rId2"/>
              </a:buBlip>
              <a:defRPr sz="1800">
                <a:solidFill>
                  <a:srgbClr val="000000"/>
                </a:solidFill>
              </a:defRPr>
            </a:pPr>
            <a:r>
              <a:rPr lang="pl-PL" sz="2400" kern="0" dirty="0" smtClean="0">
                <a:solidFill>
                  <a:srgbClr val="002060"/>
                </a:solidFill>
                <a:latin typeface="+mn-lt"/>
              </a:rPr>
              <a:t>płatnicy zobowiązani do przekazywania </a:t>
            </a:r>
            <a:r>
              <a:rPr lang="pl-PL" sz="2400" kern="0" dirty="0">
                <a:solidFill>
                  <a:srgbClr val="002060"/>
                </a:solidFill>
                <a:latin typeface="+mn-lt"/>
              </a:rPr>
              <a:t>dokumentów </a:t>
            </a:r>
            <a:r>
              <a:rPr lang="pl-PL" sz="2400" kern="0" dirty="0" smtClean="0">
                <a:solidFill>
                  <a:srgbClr val="002060"/>
                </a:solidFill>
                <a:latin typeface="+mn-lt"/>
              </a:rPr>
              <a:t>do ZUS elektronicznie, </a:t>
            </a:r>
            <a:r>
              <a:rPr lang="pl-PL" sz="2400" kern="0" dirty="0">
                <a:solidFill>
                  <a:srgbClr val="002060"/>
                </a:solidFill>
                <a:latin typeface="+mn-lt"/>
              </a:rPr>
              <a:t>mają obowiązek utworzyć profil informacyjny na </a:t>
            </a:r>
            <a:r>
              <a:rPr lang="pl-PL" sz="2400" kern="0" dirty="0" smtClean="0">
                <a:solidFill>
                  <a:srgbClr val="002060"/>
                </a:solidFill>
                <a:latin typeface="+mn-lt"/>
              </a:rPr>
              <a:t>PUE (art</a:t>
            </a:r>
            <a:r>
              <a:rPr lang="pl-PL" sz="2400" kern="0" dirty="0">
                <a:solidFill>
                  <a:srgbClr val="002060"/>
                </a:solidFill>
                <a:latin typeface="+mn-lt"/>
              </a:rPr>
              <a:t>. 58 ust. 3) </a:t>
            </a:r>
          </a:p>
          <a:p>
            <a:pPr marL="285721" indent="-285721" fontAlgn="auto">
              <a:spcBef>
                <a:spcPts val="0"/>
              </a:spcBef>
              <a:spcAft>
                <a:spcPts val="0"/>
              </a:spcAft>
              <a:buFontTx/>
              <a:buBlip>
                <a:blip r:embed="rId2"/>
              </a:buBlip>
              <a:defRPr sz="1800">
                <a:solidFill>
                  <a:srgbClr val="000000"/>
                </a:solidFill>
              </a:defRPr>
            </a:pPr>
            <a:r>
              <a:rPr lang="pl-PL" sz="2400" kern="0" dirty="0">
                <a:solidFill>
                  <a:srgbClr val="002060"/>
                </a:solidFill>
                <a:latin typeface="+mn-lt"/>
              </a:rPr>
              <a:t>p</a:t>
            </a:r>
            <a:r>
              <a:rPr lang="pl-PL" sz="2400" kern="0" dirty="0" smtClean="0">
                <a:solidFill>
                  <a:srgbClr val="002060"/>
                </a:solidFill>
                <a:latin typeface="+mn-lt"/>
              </a:rPr>
              <a:t>łatnicy, którzy </a:t>
            </a:r>
            <a:r>
              <a:rPr lang="pl-PL" sz="2400" kern="0" dirty="0">
                <a:solidFill>
                  <a:srgbClr val="002060"/>
                </a:solidFill>
                <a:latin typeface="+mn-lt"/>
              </a:rPr>
              <a:t>utworzyli </a:t>
            </a:r>
            <a:r>
              <a:rPr lang="pl-PL" sz="2400" kern="0" dirty="0" smtClean="0">
                <a:solidFill>
                  <a:srgbClr val="002060"/>
                </a:solidFill>
                <a:latin typeface="+mn-lt"/>
              </a:rPr>
              <a:t>profil, nie mogą go zamknąć  </a:t>
            </a:r>
            <a:r>
              <a:rPr lang="pl-PL" sz="2400" kern="0" dirty="0">
                <a:solidFill>
                  <a:srgbClr val="002060"/>
                </a:solidFill>
                <a:latin typeface="+mn-lt"/>
              </a:rPr>
              <a:t>(art. 58 ust. 4)</a:t>
            </a:r>
          </a:p>
          <a:p>
            <a:pPr marL="285721" indent="-285721" fontAlgn="auto">
              <a:spcBef>
                <a:spcPts val="0"/>
              </a:spcBef>
              <a:spcAft>
                <a:spcPts val="0"/>
              </a:spcAft>
              <a:buFontTx/>
              <a:buBlip>
                <a:blip r:embed="rId2"/>
              </a:buBlip>
              <a:defRPr sz="1800">
                <a:solidFill>
                  <a:srgbClr val="000000"/>
                </a:solidFill>
              </a:defRPr>
            </a:pPr>
            <a:r>
              <a:rPr lang="pl-PL" sz="2400" kern="0" dirty="0">
                <a:solidFill>
                  <a:srgbClr val="002060"/>
                </a:solidFill>
                <a:latin typeface="+mn-lt"/>
              </a:rPr>
              <a:t>p</a:t>
            </a:r>
            <a:r>
              <a:rPr lang="pl-PL" sz="2400" kern="0" dirty="0" smtClean="0">
                <a:solidFill>
                  <a:srgbClr val="002060"/>
                </a:solidFill>
                <a:latin typeface="+mn-lt"/>
              </a:rPr>
              <a:t>łatnicy, którzy nie mają profilu na PUE muszą powiadomić ubezpieczonych o obowiązku dostarczania wydruku zaświadczenia lekarskiego  (art. 58 ust. 5)</a:t>
            </a:r>
          </a:p>
          <a:p>
            <a:pPr marL="285721" indent="-285721" fontAlgn="auto">
              <a:spcBef>
                <a:spcPts val="0"/>
              </a:spcBef>
              <a:spcAft>
                <a:spcPts val="0"/>
              </a:spcAft>
              <a:buFontTx/>
              <a:buBlip>
                <a:blip r:embed="rId2"/>
              </a:buBlip>
              <a:defRPr sz="1800">
                <a:solidFill>
                  <a:srgbClr val="000000"/>
                </a:solidFill>
              </a:defRPr>
            </a:pPr>
            <a:endParaRPr lang="pl-PL" sz="2400" b="1" kern="0" dirty="0">
              <a:solidFill>
                <a:srgbClr val="000000"/>
              </a:solidFill>
              <a:latin typeface="+mn-lt"/>
            </a:endParaRPr>
          </a:p>
          <a:p>
            <a:pPr marL="285721" indent="-285721" algn="just" fontAlgn="auto">
              <a:spcBef>
                <a:spcPts val="0"/>
              </a:spcBef>
              <a:spcAft>
                <a:spcPts val="0"/>
              </a:spcAft>
              <a:buFontTx/>
              <a:buBlip>
                <a:blip r:embed="rId2"/>
              </a:buBlip>
              <a:defRPr sz="1800">
                <a:solidFill>
                  <a:srgbClr val="000000"/>
                </a:solidFill>
              </a:defRPr>
            </a:pPr>
            <a:endParaRPr lang="pl-PL" sz="2400" b="1" kern="0" dirty="0">
              <a:solidFill>
                <a:srgbClr val="000000"/>
              </a:solidFill>
              <a:latin typeface="Lato" panose="020B0604020202020204" charset="-18"/>
            </a:endParaRPr>
          </a:p>
        </p:txBody>
      </p:sp>
      <p:sp>
        <p:nvSpPr>
          <p:cNvPr id="20484" name="Prostokąt 1"/>
          <p:cNvSpPr>
            <a:spLocks noChangeArrowheads="1"/>
          </p:cNvSpPr>
          <p:nvPr/>
        </p:nvSpPr>
        <p:spPr bwMode="auto">
          <a:xfrm>
            <a:off x="811213" y="2068513"/>
            <a:ext cx="10945812" cy="708025"/>
          </a:xfrm>
          <a:prstGeom prst="rect">
            <a:avLst/>
          </a:prstGeom>
          <a:noFill/>
          <a:ln w="9525">
            <a:noFill/>
            <a:miter lim="800000"/>
            <a:headEnd/>
            <a:tailEnd/>
          </a:ln>
        </p:spPr>
        <p:txBody>
          <a:bodyPr>
            <a:spAutoFit/>
          </a:bodyPr>
          <a:lstStyle/>
          <a:p>
            <a:pPr algn="just"/>
            <a:r>
              <a:rPr lang="pl-PL" sz="2000">
                <a:latin typeface="Calibri" pitchFamily="34" charset="0"/>
              </a:rPr>
              <a:t>wprowadzone ustawą z dnia 15 maja 2015 r. o zmianie ustawy o świadczeniach pieniężnych z ubezpieczenia społecznego w razie choroby i macierzyństwa oraz niektórych innych ustaw</a:t>
            </a:r>
          </a:p>
        </p:txBody>
      </p:sp>
      <p:sp>
        <p:nvSpPr>
          <p:cNvPr id="20485" name="Prostokąt 22"/>
          <p:cNvSpPr>
            <a:spLocks noChangeArrowheads="1"/>
          </p:cNvSpPr>
          <p:nvPr/>
        </p:nvSpPr>
        <p:spPr bwMode="auto">
          <a:xfrm>
            <a:off x="1409700" y="6837363"/>
            <a:ext cx="2719388" cy="646112"/>
          </a:xfrm>
          <a:prstGeom prst="rect">
            <a:avLst/>
          </a:prstGeom>
          <a:noFill/>
          <a:ln w="9525">
            <a:noFill/>
            <a:miter lim="800000"/>
            <a:headEnd/>
            <a:tailEnd/>
          </a:ln>
        </p:spPr>
        <p:txBody>
          <a:bodyPr wrap="none">
            <a:spAutoFit/>
          </a:bodyPr>
          <a:lstStyle/>
          <a:p>
            <a:pPr algn="ctr"/>
            <a:r>
              <a:rPr lang="pl-PL">
                <a:latin typeface="Calibri" pitchFamily="34" charset="0"/>
              </a:rPr>
              <a:t>dla płatników</a:t>
            </a:r>
          </a:p>
        </p:txBody>
      </p:sp>
      <p:pic>
        <p:nvPicPr>
          <p:cNvPr id="20486" name="Obraz 13" descr="http://sps.zus.ad/centrala/dok/Shared%20Documents/projekt%20eZLA/Grafika/logo-e-ZLA.PNG"/>
          <p:cNvPicPr>
            <a:picLocks noChangeAspect="1" noChangeArrowheads="1"/>
          </p:cNvPicPr>
          <p:nvPr/>
        </p:nvPicPr>
        <p:blipFill>
          <a:blip r:embed="rId3"/>
          <a:srcRect/>
          <a:stretch>
            <a:fillRect/>
          </a:stretch>
        </p:blipFill>
        <p:spPr bwMode="auto">
          <a:xfrm>
            <a:off x="10396538" y="155575"/>
            <a:ext cx="2395537" cy="903288"/>
          </a:xfrm>
          <a:prstGeom prst="rect">
            <a:avLst/>
          </a:prstGeom>
          <a:noFill/>
          <a:ln w="9525">
            <a:noFill/>
            <a:miter lim="800000"/>
            <a:headEnd/>
            <a:tailEnd/>
          </a:ln>
        </p:spPr>
      </p:pic>
      <p:pic>
        <p:nvPicPr>
          <p:cNvPr id="20487" name="Symbol zastępczy zawartości 9" descr="\\zasoby\Wspolny\GPR_WWZ\fotolia_kupione\Fotolia_176059524_L.jpg"/>
          <p:cNvPicPr>
            <a:picLocks/>
          </p:cNvPicPr>
          <p:nvPr/>
        </p:nvPicPr>
        <p:blipFill>
          <a:blip r:embed="rId4"/>
          <a:srcRect l="23215" r="15559"/>
          <a:stretch>
            <a:fillRect/>
          </a:stretch>
        </p:blipFill>
        <p:spPr bwMode="auto">
          <a:xfrm>
            <a:off x="896938" y="3005138"/>
            <a:ext cx="3744912" cy="3832225"/>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hape 38"/>
          <p:cNvSpPr txBox="1">
            <a:spLocks/>
          </p:cNvSpPr>
          <p:nvPr/>
        </p:nvSpPr>
        <p:spPr bwMode="auto">
          <a:xfrm>
            <a:off x="669925" y="844550"/>
            <a:ext cx="10464800" cy="1130300"/>
          </a:xfrm>
          <a:prstGeom prst="rect">
            <a:avLst/>
          </a:prstGeom>
          <a:noFill/>
          <a:ln w="9525">
            <a:noFill/>
            <a:miter lim="800000"/>
            <a:headEnd/>
            <a:tailEnd/>
          </a:ln>
        </p:spPr>
        <p:txBody>
          <a:bodyPr/>
          <a:lstStyle/>
          <a:p>
            <a:r>
              <a:rPr lang="pl-PL" sz="4000" b="1">
                <a:solidFill>
                  <a:srgbClr val="002774"/>
                </a:solidFill>
                <a:latin typeface="Calibri" pitchFamily="34" charset="0"/>
                <a:ea typeface="Lato Bold"/>
                <a:cs typeface="Lato Bold"/>
                <a:sym typeface="Lato Bold"/>
              </a:rPr>
              <a:t> Jak założyć profil na PUE ZUS?</a:t>
            </a:r>
          </a:p>
        </p:txBody>
      </p:sp>
      <p:sp>
        <p:nvSpPr>
          <p:cNvPr id="21506" name="Prostokąt 24"/>
          <p:cNvSpPr>
            <a:spLocks noChangeArrowheads="1"/>
          </p:cNvSpPr>
          <p:nvPr/>
        </p:nvSpPr>
        <p:spPr bwMode="auto">
          <a:xfrm>
            <a:off x="669925" y="1974850"/>
            <a:ext cx="11377613" cy="461963"/>
          </a:xfrm>
          <a:prstGeom prst="rect">
            <a:avLst/>
          </a:prstGeom>
          <a:noFill/>
          <a:ln w="9525">
            <a:noFill/>
            <a:miter lim="800000"/>
            <a:headEnd/>
            <a:tailEnd/>
          </a:ln>
        </p:spPr>
        <p:txBody>
          <a:bodyPr>
            <a:spAutoFit/>
          </a:bodyPr>
          <a:lstStyle/>
          <a:p>
            <a:r>
              <a:rPr lang="pl-PL" sz="2400">
                <a:latin typeface="Calibri" pitchFamily="34" charset="0"/>
              </a:rPr>
              <a:t>Do wyboru są cztery sposoby rejestracji i potwierdzenia profilu na portalu PUE ZUS:</a:t>
            </a:r>
          </a:p>
        </p:txBody>
      </p:sp>
      <p:pic>
        <p:nvPicPr>
          <p:cNvPr id="21507" name="Obraz 10" descr="http://sps.zus.ad/centrala/dok/Shared%20Documents/projekt%20eZLA/Grafika/logo-e-ZLA.PNG"/>
          <p:cNvPicPr>
            <a:picLocks noChangeAspect="1" noChangeArrowheads="1"/>
          </p:cNvPicPr>
          <p:nvPr/>
        </p:nvPicPr>
        <p:blipFill>
          <a:blip r:embed="rId2"/>
          <a:srcRect/>
          <a:stretch>
            <a:fillRect/>
          </a:stretch>
        </p:blipFill>
        <p:spPr bwMode="auto">
          <a:xfrm>
            <a:off x="10396538" y="155575"/>
            <a:ext cx="2395537" cy="903288"/>
          </a:xfrm>
          <a:prstGeom prst="rect">
            <a:avLst/>
          </a:prstGeom>
          <a:noFill/>
          <a:ln w="9525">
            <a:noFill/>
            <a:miter lim="800000"/>
            <a:headEnd/>
            <a:tailEnd/>
          </a:ln>
        </p:spPr>
      </p:pic>
      <p:graphicFrame>
        <p:nvGraphicFramePr>
          <p:cNvPr id="12" name="Diagram 11"/>
          <p:cNvGraphicFramePr/>
          <p:nvPr/>
        </p:nvGraphicFramePr>
        <p:xfrm>
          <a:off x="170907" y="2436169"/>
          <a:ext cx="12374955" cy="61895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hape 38"/>
          <p:cNvSpPr txBox="1">
            <a:spLocks/>
          </p:cNvSpPr>
          <p:nvPr/>
        </p:nvSpPr>
        <p:spPr bwMode="auto">
          <a:xfrm>
            <a:off x="669925" y="844550"/>
            <a:ext cx="10464800" cy="1130300"/>
          </a:xfrm>
          <a:prstGeom prst="rect">
            <a:avLst/>
          </a:prstGeom>
          <a:noFill/>
          <a:ln w="9525">
            <a:noFill/>
            <a:miter lim="800000"/>
            <a:headEnd/>
            <a:tailEnd/>
          </a:ln>
        </p:spPr>
        <p:txBody>
          <a:bodyPr/>
          <a:lstStyle/>
          <a:p>
            <a:r>
              <a:rPr lang="pl-PL" sz="4000" b="1">
                <a:solidFill>
                  <a:srgbClr val="002774"/>
                </a:solidFill>
                <a:latin typeface="Calibri" pitchFamily="34" charset="0"/>
                <a:ea typeface="Lato Bold"/>
                <a:cs typeface="Lato Bold"/>
                <a:sym typeface="Lato Bold"/>
              </a:rPr>
              <a:t> Co znajduje się na PUE ZUS?</a:t>
            </a:r>
          </a:p>
        </p:txBody>
      </p:sp>
      <p:sp>
        <p:nvSpPr>
          <p:cNvPr id="22530" name="Shape 42"/>
          <p:cNvSpPr>
            <a:spLocks noChangeArrowheads="1"/>
          </p:cNvSpPr>
          <p:nvPr/>
        </p:nvSpPr>
        <p:spPr bwMode="auto">
          <a:xfrm>
            <a:off x="676275" y="1636713"/>
            <a:ext cx="9720263" cy="211137"/>
          </a:xfrm>
          <a:prstGeom prst="rect">
            <a:avLst/>
          </a:prstGeom>
          <a:solidFill>
            <a:srgbClr val="029A3F"/>
          </a:solidFill>
          <a:ln w="12700">
            <a:noFill/>
            <a:miter lim="400000"/>
            <a:headEnd/>
            <a:tailEnd/>
          </a:ln>
        </p:spPr>
        <p:txBody>
          <a:bodyPr lIns="0" tIns="0" rIns="0" bIns="0" anchor="ctr"/>
          <a:lstStyle/>
          <a:p>
            <a:pPr algn="ctr"/>
            <a:endParaRPr lang="pl-PL" sz="2400">
              <a:solidFill>
                <a:srgbClr val="FFFFFF"/>
              </a:solidFill>
              <a:latin typeface="Calibri" pitchFamily="34" charset="0"/>
            </a:endParaRPr>
          </a:p>
        </p:txBody>
      </p:sp>
      <p:grpSp>
        <p:nvGrpSpPr>
          <p:cNvPr id="22531" name="Grupa 12"/>
          <p:cNvGrpSpPr>
            <a:grpSpLocks/>
          </p:cNvGrpSpPr>
          <p:nvPr/>
        </p:nvGrpSpPr>
        <p:grpSpPr bwMode="auto">
          <a:xfrm>
            <a:off x="558800" y="6029325"/>
            <a:ext cx="2798763" cy="503238"/>
            <a:chOff x="8527589" y="2206042"/>
            <a:chExt cx="2798559" cy="1898418"/>
          </a:xfrm>
        </p:grpSpPr>
        <p:sp>
          <p:nvSpPr>
            <p:cNvPr id="14" name="Prostokąt 13"/>
            <p:cNvSpPr/>
            <p:nvPr/>
          </p:nvSpPr>
          <p:spPr>
            <a:xfrm>
              <a:off x="8527589" y="2206042"/>
              <a:ext cx="2798559" cy="189841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5" name="Prostokąt 14"/>
            <p:cNvSpPr/>
            <p:nvPr/>
          </p:nvSpPr>
          <p:spPr>
            <a:xfrm>
              <a:off x="8527589" y="2206042"/>
              <a:ext cx="1839779" cy="189841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0" tIns="0" rIns="0" bIns="0" spcCol="1270" anchor="ctr"/>
            <a:lstStyle/>
            <a:p>
              <a:pPr marL="0" lvl="1" indent="0" defTabSz="1066800" fontAlgn="auto">
                <a:lnSpc>
                  <a:spcPct val="90000"/>
                </a:lnSpc>
                <a:spcAft>
                  <a:spcPct val="15000"/>
                </a:spcAft>
                <a:defRPr/>
              </a:pPr>
              <a:endParaRPr lang="pl-PL" sz="2400" dirty="0">
                <a:solidFill>
                  <a:srgbClr val="002774"/>
                </a:solidFill>
              </a:endParaRPr>
            </a:p>
          </p:txBody>
        </p:sp>
      </p:grpSp>
      <p:pic>
        <p:nvPicPr>
          <p:cNvPr id="22532" name="Picture 2"/>
          <p:cNvPicPr>
            <a:picLocks noChangeAspect="1" noChangeArrowheads="1"/>
          </p:cNvPicPr>
          <p:nvPr/>
        </p:nvPicPr>
        <p:blipFill>
          <a:blip r:embed="rId2"/>
          <a:srcRect/>
          <a:stretch>
            <a:fillRect/>
          </a:stretch>
        </p:blipFill>
        <p:spPr bwMode="auto">
          <a:xfrm>
            <a:off x="239713" y="1628775"/>
            <a:ext cx="10593387" cy="6813550"/>
          </a:xfrm>
          <a:prstGeom prst="rect">
            <a:avLst/>
          </a:prstGeom>
          <a:noFill/>
          <a:ln w="9525">
            <a:noFill/>
            <a:miter lim="800000"/>
            <a:headEnd/>
            <a:tailEnd/>
          </a:ln>
        </p:spPr>
      </p:pic>
      <p:sp>
        <p:nvSpPr>
          <p:cNvPr id="22533" name="Symbol zastępczy tekstu 4"/>
          <p:cNvSpPr>
            <a:spLocks noGrp="1"/>
          </p:cNvSpPr>
          <p:nvPr>
            <p:ph type="body" sz="quarter" idx="4294967295"/>
          </p:nvPr>
        </p:nvSpPr>
        <p:spPr bwMode="auto">
          <a:xfrm>
            <a:off x="8302625" y="6059488"/>
            <a:ext cx="4392613" cy="2408237"/>
          </a:xfrm>
          <a:prstGeom prst="rect">
            <a:avLst/>
          </a:prstGeom>
          <a:noFill/>
          <a:ln>
            <a:miter lim="800000"/>
            <a:headEnd/>
            <a:tailEnd/>
          </a:ln>
        </p:spPr>
        <p:txBody>
          <a:bodyPr/>
          <a:lstStyle/>
          <a:p>
            <a:pPr marL="0" indent="0">
              <a:buFontTx/>
              <a:buNone/>
            </a:pPr>
            <a:r>
              <a:rPr lang="pl-PL" sz="2400" smtClean="0">
                <a:solidFill>
                  <a:srgbClr val="002774"/>
                </a:solidFill>
                <a:latin typeface="Calibri" pitchFamily="34" charset="0"/>
              </a:rPr>
              <a:t>Po założeniu profilu PUE i potwierdzeniu tożsamości klient ZUS ma dostęp do swoich danych  i dedykowanych funkcjonalności - w zależności od roli w jakiej kontaktuje się z ZUS</a:t>
            </a:r>
          </a:p>
        </p:txBody>
      </p:sp>
      <p:pic>
        <p:nvPicPr>
          <p:cNvPr id="22534" name="Obraz 11" descr="http://sps.zus.ad/centrala/dok/Shared%20Documents/projekt%20eZLA/Grafika/logo-e-ZLA.PNG"/>
          <p:cNvPicPr>
            <a:picLocks noChangeAspect="1" noChangeArrowheads="1"/>
          </p:cNvPicPr>
          <p:nvPr/>
        </p:nvPicPr>
        <p:blipFill>
          <a:blip r:embed="rId3"/>
          <a:srcRect/>
          <a:stretch>
            <a:fillRect/>
          </a:stretch>
        </p:blipFill>
        <p:spPr bwMode="auto">
          <a:xfrm>
            <a:off x="10396538" y="155575"/>
            <a:ext cx="2395537" cy="903288"/>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ymbol zastępczy tekstu 1"/>
          <p:cNvSpPr>
            <a:spLocks noGrp="1"/>
          </p:cNvSpPr>
          <p:nvPr>
            <p:ph type="body" sz="quarter" idx="11"/>
          </p:nvPr>
        </p:nvSpPr>
        <p:spPr bwMode="auto">
          <a:xfrm>
            <a:off x="957263" y="2355850"/>
            <a:ext cx="10550525" cy="5616575"/>
          </a:xfrm>
          <a:noFill/>
          <a:ln>
            <a:miter lim="800000"/>
            <a:headEnd/>
            <a:tailEnd/>
          </a:ln>
        </p:spPr>
        <p:txBody>
          <a:bodyPr vert="horz" wrap="square" lIns="91440" tIns="45720" rIns="91440" bIns="45720" numCol="1" anchor="t" anchorCtr="0" compatLnSpc="1">
            <a:prstTxWarp prst="textNoShape">
              <a:avLst/>
            </a:prstTxWarp>
          </a:bodyPr>
          <a:lstStyle/>
          <a:p>
            <a:pPr>
              <a:spcBef>
                <a:spcPct val="0"/>
              </a:spcBef>
              <a:buFontTx/>
              <a:buNone/>
            </a:pPr>
            <a:r>
              <a:rPr lang="pl-PL" sz="2400" b="1" smtClean="0">
                <a:solidFill>
                  <a:schemeClr val="tx1"/>
                </a:solidFill>
              </a:rPr>
              <a:t>Płatnik składek - osoba fizyczna </a:t>
            </a:r>
            <a:r>
              <a:rPr lang="pl-PL" sz="2400" smtClean="0">
                <a:solidFill>
                  <a:schemeClr val="tx1"/>
                </a:solidFill>
              </a:rPr>
              <a:t>może założyć profil dla siebie lub udzielić pełnomocnictwa innej osobie fizycznej. </a:t>
            </a:r>
          </a:p>
          <a:p>
            <a:pPr>
              <a:spcBef>
                <a:spcPct val="0"/>
              </a:spcBef>
              <a:buFontTx/>
              <a:buNone/>
            </a:pPr>
            <a:endParaRPr lang="pl-PL" sz="2400" smtClean="0">
              <a:solidFill>
                <a:schemeClr val="tx1"/>
              </a:solidFill>
            </a:endParaRPr>
          </a:p>
          <a:p>
            <a:pPr>
              <a:spcBef>
                <a:spcPct val="0"/>
              </a:spcBef>
              <a:buFontTx/>
              <a:buNone/>
            </a:pPr>
            <a:r>
              <a:rPr lang="pl-PL" sz="2400" b="1" smtClean="0">
                <a:solidFill>
                  <a:schemeClr val="tx1"/>
                </a:solidFill>
              </a:rPr>
              <a:t>Płatnik składek - osoba prawna lub jednostka organizacyjna nieposiadająca osobowości prawnej </a:t>
            </a:r>
            <a:r>
              <a:rPr lang="pl-PL" sz="2400" smtClean="0">
                <a:solidFill>
                  <a:schemeClr val="tx1"/>
                </a:solidFill>
              </a:rPr>
              <a:t>musi działać przez swych ustawowych lub statutowych przedstawicieli, ewentualnie udzielić pełnomocnictwa osobie fizycznej, np. swojemu pracownikowi lub pracownikowi biura rachunkowego.</a:t>
            </a:r>
          </a:p>
          <a:p>
            <a:pPr>
              <a:spcBef>
                <a:spcPct val="0"/>
              </a:spcBef>
              <a:buFontTx/>
              <a:buNone/>
            </a:pPr>
            <a:endParaRPr lang="pl-PL" sz="2400" smtClean="0">
              <a:solidFill>
                <a:schemeClr val="tx1"/>
              </a:solidFill>
            </a:endParaRPr>
          </a:p>
          <a:p>
            <a:pPr>
              <a:spcBef>
                <a:spcPct val="0"/>
              </a:spcBef>
              <a:buFontTx/>
              <a:buNone/>
            </a:pPr>
            <a:r>
              <a:rPr lang="pl-PL" sz="2400" smtClean="0">
                <a:solidFill>
                  <a:schemeClr val="tx1"/>
                </a:solidFill>
              </a:rPr>
              <a:t>Aby udzielić dostępu do swoich danych na PUE ZUS innej osobie, wystarczy złożyć do ZUS stosowne pełnomocnictwo.</a:t>
            </a:r>
          </a:p>
          <a:p>
            <a:pPr>
              <a:spcBef>
                <a:spcPct val="0"/>
              </a:spcBef>
              <a:buFontTx/>
              <a:buNone/>
            </a:pPr>
            <a:endParaRPr lang="pl-PL" sz="2400" smtClean="0">
              <a:solidFill>
                <a:schemeClr val="tx1"/>
              </a:solidFill>
            </a:endParaRPr>
          </a:p>
          <a:p>
            <a:pPr>
              <a:spcBef>
                <a:spcPct val="0"/>
              </a:spcBef>
              <a:buFontTx/>
              <a:buNone/>
            </a:pPr>
            <a:r>
              <a:rPr lang="pl-PL" sz="2400" smtClean="0">
                <a:solidFill>
                  <a:schemeClr val="tx1"/>
                </a:solidFill>
              </a:rPr>
              <a:t>Pełnomocnictwo musi być udzielone na piśmie lub w formie dokumentu elektronicznego.</a:t>
            </a:r>
          </a:p>
          <a:p>
            <a:pPr>
              <a:spcBef>
                <a:spcPct val="0"/>
              </a:spcBef>
              <a:buFontTx/>
              <a:buNone/>
            </a:pPr>
            <a:endParaRPr lang="pl-PL" sz="2400" smtClean="0">
              <a:solidFill>
                <a:schemeClr val="tx1"/>
              </a:solidFill>
            </a:endParaRPr>
          </a:p>
          <a:p>
            <a:pPr>
              <a:spcBef>
                <a:spcPct val="0"/>
              </a:spcBef>
              <a:buFontTx/>
              <a:buNone/>
            </a:pPr>
            <a:endParaRPr lang="pl-PL" sz="2400" smtClean="0"/>
          </a:p>
          <a:p>
            <a:pPr>
              <a:spcBef>
                <a:spcPct val="0"/>
              </a:spcBef>
              <a:buFontTx/>
              <a:buNone/>
            </a:pPr>
            <a:endParaRPr lang="pl-PL" sz="2400" smtClean="0"/>
          </a:p>
          <a:p>
            <a:pPr>
              <a:spcBef>
                <a:spcPct val="0"/>
              </a:spcBef>
              <a:buFontTx/>
              <a:buNone/>
            </a:pPr>
            <a:endParaRPr lang="pl-PL" sz="2400" smtClean="0">
              <a:solidFill>
                <a:schemeClr val="tx1"/>
              </a:solidFill>
            </a:endParaRPr>
          </a:p>
        </p:txBody>
      </p:sp>
      <p:sp>
        <p:nvSpPr>
          <p:cNvPr id="10" name="Symbol zastępczy tekstu 4"/>
          <p:cNvSpPr>
            <a:spLocks noGrp="1"/>
          </p:cNvSpPr>
          <p:nvPr>
            <p:ph type="body" sz="quarter" idx="14"/>
          </p:nvPr>
        </p:nvSpPr>
        <p:spPr>
          <a:xfrm>
            <a:off x="741363" y="1131888"/>
            <a:ext cx="11522075" cy="792162"/>
          </a:xfrm>
        </p:spPr>
        <p:txBody>
          <a:bodyPr/>
          <a:lstStyle/>
          <a:p>
            <a:pPr fontAlgn="auto">
              <a:defRPr/>
            </a:pPr>
            <a:r>
              <a:rPr lang="pl-PL" sz="4000" kern="1200" dirty="0">
                <a:solidFill>
                  <a:srgbClr val="002060"/>
                </a:solidFill>
                <a:latin typeface="+mj-lt"/>
                <a:ea typeface="+mj-ea"/>
                <a:cs typeface="Arial"/>
              </a:rPr>
              <a:t>Udzielanie </a:t>
            </a:r>
            <a:r>
              <a:rPr lang="pl-PL" sz="4000" kern="1200" dirty="0" smtClean="0">
                <a:solidFill>
                  <a:srgbClr val="002060"/>
                </a:solidFill>
                <a:latin typeface="+mj-lt"/>
                <a:ea typeface="+mj-ea"/>
                <a:cs typeface="Arial"/>
              </a:rPr>
              <a:t>pełnomocnictw do profilu PUE ZUS</a:t>
            </a:r>
            <a:endParaRPr lang="pl-PL" sz="4000" dirty="0">
              <a:solidFill>
                <a:srgbClr val="002060"/>
              </a:solidFill>
              <a:latin typeface="+mj-lt"/>
            </a:endParaRPr>
          </a:p>
        </p:txBody>
      </p:sp>
      <p:pic>
        <p:nvPicPr>
          <p:cNvPr id="23555" name="Obraz 4" descr="http://sps.zus.ad/centrala/dok/Shared%20Documents/projekt%20eZLA/Grafika/logo-e-ZLA.PNG"/>
          <p:cNvPicPr>
            <a:picLocks noChangeAspect="1" noChangeArrowheads="1"/>
          </p:cNvPicPr>
          <p:nvPr/>
        </p:nvPicPr>
        <p:blipFill>
          <a:blip r:embed="rId2"/>
          <a:srcRect/>
          <a:stretch>
            <a:fillRect/>
          </a:stretch>
        </p:blipFill>
        <p:spPr bwMode="auto">
          <a:xfrm>
            <a:off x="10396538" y="155575"/>
            <a:ext cx="2395537" cy="903288"/>
          </a:xfrm>
          <a:prstGeom prst="rect">
            <a:avLst/>
          </a:prstGeom>
          <a:noFill/>
          <a:ln w="9525">
            <a:noFill/>
            <a:miter lim="800000"/>
            <a:headEnd/>
            <a:tailEnd/>
          </a:ln>
        </p:spPr>
      </p:pic>
      <p:pic>
        <p:nvPicPr>
          <p:cNvPr id="23556" name="Picture 2"/>
          <p:cNvPicPr>
            <a:picLocks noChangeAspect="1" noChangeArrowheads="1"/>
          </p:cNvPicPr>
          <p:nvPr/>
        </p:nvPicPr>
        <p:blipFill>
          <a:blip r:embed="rId3"/>
          <a:srcRect/>
          <a:stretch>
            <a:fillRect/>
          </a:stretch>
        </p:blipFill>
        <p:spPr bwMode="auto">
          <a:xfrm>
            <a:off x="10598150" y="6262688"/>
            <a:ext cx="2406650" cy="2376487"/>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szablonZUS - Calibri">
  <a:themeElements>
    <a:clrScheme name="ZUS">
      <a:dk1>
        <a:srgbClr val="003D6E"/>
      </a:dk1>
      <a:lt1>
        <a:srgbClr val="FFFFFF"/>
      </a:lt1>
      <a:dk2>
        <a:srgbClr val="000000"/>
      </a:dk2>
      <a:lt2>
        <a:srgbClr val="FFFFFF"/>
      </a:lt2>
      <a:accent1>
        <a:srgbClr val="00993F"/>
      </a:accent1>
      <a:accent2>
        <a:srgbClr val="BEC3CE"/>
      </a:accent2>
      <a:accent3>
        <a:srgbClr val="E1B34F"/>
      </a:accent3>
      <a:accent4>
        <a:srgbClr val="3F84D2"/>
      </a:accent4>
      <a:accent5>
        <a:srgbClr val="F05E5E"/>
      </a:accent5>
      <a:accent6>
        <a:srgbClr val="773F9B"/>
      </a:accent6>
      <a:hlink>
        <a:srgbClr val="0000FF"/>
      </a:hlink>
      <a:folHlink>
        <a:srgbClr val="FF00FF"/>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kskluzywny">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989</TotalTime>
  <Words>2111</Words>
  <Application>Microsoft Office PowerPoint</Application>
  <PresentationFormat>Custom</PresentationFormat>
  <Paragraphs>195</Paragraphs>
  <Slides>47</Slides>
  <Notes>5</Notes>
  <HiddenSlides>0</HiddenSlides>
  <MMClips>0</MMClips>
  <ScaleCrop>false</ScaleCrop>
  <HeadingPairs>
    <vt:vector size="6" baseType="variant">
      <vt:variant>
        <vt:lpstr>Używane czcionki</vt:lpstr>
      </vt:variant>
      <vt:variant>
        <vt:i4>8</vt:i4>
      </vt:variant>
      <vt:variant>
        <vt:lpstr>Szablon projektu</vt:lpstr>
      </vt:variant>
      <vt:variant>
        <vt:i4>10</vt:i4>
      </vt:variant>
      <vt:variant>
        <vt:lpstr>Tytuły slajdów</vt:lpstr>
      </vt:variant>
      <vt:variant>
        <vt:i4>47</vt:i4>
      </vt:variant>
    </vt:vector>
  </HeadingPairs>
  <TitlesOfParts>
    <vt:vector size="65" baseType="lpstr">
      <vt:lpstr>Calibri</vt:lpstr>
      <vt:lpstr>Arial</vt:lpstr>
      <vt:lpstr>Helvetica Light</vt:lpstr>
      <vt:lpstr>Lato Bold</vt:lpstr>
      <vt:lpstr>Lato Light</vt:lpstr>
      <vt:lpstr>Helvetica Neue</vt:lpstr>
      <vt:lpstr>Lato</vt:lpstr>
      <vt:lpstr>Times New Roman</vt:lpstr>
      <vt:lpstr>szablonZUS - Calibri</vt:lpstr>
      <vt:lpstr>szablonZUS - Calibri</vt:lpstr>
      <vt:lpstr>szablonZUS - Calibri</vt:lpstr>
      <vt:lpstr>szablonZUS - Calibri</vt:lpstr>
      <vt:lpstr>szablonZUS - Calibri</vt:lpstr>
      <vt:lpstr>szablonZUS - Calibri</vt:lpstr>
      <vt:lpstr>szablonZUS - Calibri</vt:lpstr>
      <vt:lpstr>szablonZUS - Calibri</vt:lpstr>
      <vt:lpstr>szablonZUS - Calibri</vt:lpstr>
      <vt:lpstr>szablonZUS - Calibri</vt:lpstr>
      <vt:lpstr>e-ZLA  elektroniczne zwolnienia lekarskie </vt:lpstr>
      <vt:lpstr>Slajd 2</vt:lpstr>
      <vt:lpstr>Slajd 3</vt:lpstr>
      <vt:lpstr>Slajd 4</vt:lpstr>
      <vt:lpstr>Slajd 5</vt:lpstr>
      <vt:lpstr>Slajd 6</vt:lpstr>
      <vt:lpstr>Slajd 7</vt:lpstr>
      <vt:lpstr>Slajd 8</vt:lpstr>
      <vt:lpstr>Slajd 9</vt:lpstr>
      <vt:lpstr>Slajd 10</vt:lpstr>
      <vt:lpstr>Slajd 11</vt:lpstr>
      <vt:lpstr>Slajd 12</vt:lpstr>
      <vt:lpstr>Slajd 13</vt:lpstr>
      <vt:lpstr>Slajd 14</vt:lpstr>
      <vt:lpstr>Slajd 15</vt:lpstr>
      <vt:lpstr>Slajd 16</vt:lpstr>
      <vt:lpstr>Slajd 17</vt:lpstr>
      <vt:lpstr>Slajd 18</vt:lpstr>
      <vt:lpstr>Slajd 19</vt:lpstr>
      <vt:lpstr>Slajd 20</vt:lpstr>
      <vt:lpstr>Slajd 21</vt:lpstr>
      <vt:lpstr>Slajd 22</vt:lpstr>
      <vt:lpstr>Slajd 23</vt:lpstr>
      <vt:lpstr>Slajd 24</vt:lpstr>
      <vt:lpstr>Slajd 25</vt:lpstr>
      <vt:lpstr>Slajd 26</vt:lpstr>
      <vt:lpstr>Slajd 27</vt:lpstr>
      <vt:lpstr>Slajd 28</vt:lpstr>
      <vt:lpstr>Slajd 29</vt:lpstr>
      <vt:lpstr>Slajd 30</vt:lpstr>
      <vt:lpstr>Slajd 31</vt:lpstr>
      <vt:lpstr>Slajd 32</vt:lpstr>
      <vt:lpstr>Slajd 33</vt:lpstr>
      <vt:lpstr>Slajd 34</vt:lpstr>
      <vt:lpstr>Slajd 35</vt:lpstr>
      <vt:lpstr>Slajd 36</vt:lpstr>
      <vt:lpstr>Slajd 37</vt:lpstr>
      <vt:lpstr>Slajd 38</vt:lpstr>
      <vt:lpstr>Slajd 39</vt:lpstr>
      <vt:lpstr>Slajd 40</vt:lpstr>
      <vt:lpstr>Slajd 41</vt:lpstr>
      <vt:lpstr>Slajd 42</vt:lpstr>
      <vt:lpstr>Slajd 43</vt:lpstr>
      <vt:lpstr>Slajd 44</vt:lpstr>
      <vt:lpstr>Slajd 45</vt:lpstr>
      <vt:lpstr>Slajd 46</vt:lpstr>
      <vt:lpstr>Slajd 47</vt:lpstr>
    </vt:vector>
  </TitlesOfParts>
  <Company>ZUS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ORKWISZEWSKA, Ewa</dc:creator>
  <cp:lastModifiedBy>piotr</cp:lastModifiedBy>
  <cp:revision>117</cp:revision>
  <dcterms:created xsi:type="dcterms:W3CDTF">2017-04-19T06:44:09Z</dcterms:created>
  <dcterms:modified xsi:type="dcterms:W3CDTF">2018-04-17T04:49:45Z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0x0101007FBD95FDE989AA4C833ADB20A9DCCDD7</vt:lpwstr>
  </property>
  <property fmtid="{D5CDD505-2E9C-101B-9397-08002B2CF9AE}" pid="3" name="SharedWithUsers">
    <vt:lpwstr>572;#Kasprzyk, Justyna</vt:lpwstr>
  </property>
</Properties>
</file>